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0363C-159F-4ED6-88A7-89948C4D4406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80F19-2BE4-4D88-8050-E18DE30DF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286232"/>
            <a:ext cx="8001056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600" dirty="0" smtClean="0"/>
              <a:t>Одно из ведущих лечебных учреждений Кавказского района Краснодарского края — Центральная районная больница.</a:t>
            </a:r>
            <a:endParaRPr lang="ru-RU" sz="3600" dirty="0"/>
          </a:p>
        </p:txBody>
      </p:sp>
      <p:pic>
        <p:nvPicPr>
          <p:cNvPr id="1026" name="Picture 2" descr="D:\ScreenShots\2020.11.27 11-24-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879549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714884"/>
            <a:ext cx="8001056" cy="157163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Амбулатория п. им. М-Горького</a:t>
            </a:r>
            <a:endParaRPr lang="ru-RU" sz="2400" dirty="0"/>
          </a:p>
        </p:txBody>
      </p:sp>
      <p:pic>
        <p:nvPicPr>
          <p:cNvPr id="7170" name="Picture 2" descr="C:\Users\Асу4\Downloads\WhatsApp Image 2020-11-27 at 11.12.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7505881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286232"/>
            <a:ext cx="8001056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Амбулатория х.Привольный</a:t>
            </a:r>
          </a:p>
          <a:p>
            <a:pPr algn="ctr"/>
            <a:endParaRPr lang="ru-RU" sz="2400" dirty="0"/>
          </a:p>
        </p:txBody>
      </p:sp>
      <p:pic>
        <p:nvPicPr>
          <p:cNvPr id="5122" name="Picture 2" descr="P:\АСУ\ПРИК\фото\Привольный здание\WhatsApp Image 2020-03-04 at 15.50.280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6"/>
            <a:ext cx="7734315" cy="3817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286232"/>
            <a:ext cx="8001056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Сегодня это одно из ведущих лечебных учреждений Кавказского района  на 350 коек, в котором девять стационарных отделений, поликлиническое отделение, </a:t>
            </a:r>
            <a:r>
              <a:rPr lang="ru-RU" sz="2400" dirty="0" err="1" smtClean="0"/>
              <a:t>трансфузиологический</a:t>
            </a:r>
            <a:r>
              <a:rPr lang="ru-RU" sz="2400" dirty="0" smtClean="0"/>
              <a:t> кабинет, диагностическая лаборатория и аптека. </a:t>
            </a:r>
            <a:endParaRPr lang="ru-RU" sz="2400" dirty="0"/>
          </a:p>
        </p:txBody>
      </p:sp>
      <p:pic>
        <p:nvPicPr>
          <p:cNvPr id="2050" name="Picture 2" descr="C:\Users\Асу4\Downloads\IMG_20201127_104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4667282" cy="3500462"/>
          </a:xfrm>
          <a:prstGeom prst="rect">
            <a:avLst/>
          </a:prstGeom>
          <a:noFill/>
        </p:spPr>
      </p:pic>
      <p:pic>
        <p:nvPicPr>
          <p:cNvPr id="2053" name="Picture 5" descr="C:\Users\Асу4\Downloads\IMG_20201127_1224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7" y="714357"/>
            <a:ext cx="3429024" cy="1600458"/>
          </a:xfrm>
          <a:prstGeom prst="rect">
            <a:avLst/>
          </a:prstGeom>
          <a:noFill/>
        </p:spPr>
      </p:pic>
      <p:pic>
        <p:nvPicPr>
          <p:cNvPr id="2054" name="Picture 6" descr="C:\Users\Асу4\Downloads\IMG_20201127_1222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7" y="2357431"/>
            <a:ext cx="3429024" cy="1767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86314" y="714356"/>
            <a:ext cx="4071966" cy="20717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3600" dirty="0" smtClean="0"/>
              <a:t>в 2009г. открыта новая поликлиника на 400 посещений,</a:t>
            </a:r>
            <a:endParaRPr lang="ru-RU" sz="3600" dirty="0"/>
          </a:p>
        </p:txBody>
      </p:sp>
      <p:pic>
        <p:nvPicPr>
          <p:cNvPr id="3074" name="Picture 2" descr="P:\АСУ\ПРИК\фото\Поликлиника здание\WhatsApp Image 2020-03-04 at 16.12.4511111111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268264"/>
            <a:ext cx="4405295" cy="3303971"/>
          </a:xfrm>
          <a:prstGeom prst="rect">
            <a:avLst/>
          </a:prstGeom>
          <a:noFill/>
        </p:spPr>
      </p:pic>
      <p:pic>
        <p:nvPicPr>
          <p:cNvPr id="3075" name="Picture 3" descr="P:\АСУ\ПРИК\фото\Поликлиника здание\WhatsApp Image 2020-03-04 at 16.12.0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357167"/>
            <a:ext cx="4000528" cy="3000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3714752"/>
            <a:ext cx="3857652" cy="25717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3200" dirty="0" smtClean="0"/>
              <a:t>которая полностью оснащена новейшим, современным оборудованием.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786322"/>
            <a:ext cx="8001056" cy="17859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Кроме того, в качестве структурных подразделений в состав ГБУЗ "КЦРБ" входят три участковые больницы, четыре амбулатории,  фельдшерско-акушерские пункты.</a:t>
            </a:r>
          </a:p>
        </p:txBody>
      </p:sp>
      <p:pic>
        <p:nvPicPr>
          <p:cNvPr id="4100" name="Picture 4" descr="P:\АСУ\ПРИК\фото\Поликлиника здание\2222222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52"/>
            <a:ext cx="7643866" cy="4872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286232"/>
            <a:ext cx="8001056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Казанская Участковая больница</a:t>
            </a:r>
          </a:p>
        </p:txBody>
      </p:sp>
      <p:pic>
        <p:nvPicPr>
          <p:cNvPr id="4098" name="Picture 2" descr="P:\АСУ\ПРИК\фото\2020.11.27 10-31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428604"/>
            <a:ext cx="6838951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43438" y="357166"/>
            <a:ext cx="4286280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err="1" smtClean="0"/>
              <a:t>Темижбекская</a:t>
            </a:r>
            <a:r>
              <a:rPr lang="ru-RU" sz="2400" dirty="0" smtClean="0"/>
              <a:t> участковая больница</a:t>
            </a:r>
            <a:endParaRPr lang="ru-RU" sz="2400" dirty="0"/>
          </a:p>
        </p:txBody>
      </p:sp>
      <p:pic>
        <p:nvPicPr>
          <p:cNvPr id="10242" name="Picture 2" descr="D:\WhatsApp Image 2020-11-27 at 12.54.5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143248"/>
            <a:ext cx="2607455" cy="3476607"/>
          </a:xfrm>
          <a:prstGeom prst="rect">
            <a:avLst/>
          </a:prstGeom>
          <a:noFill/>
        </p:spPr>
      </p:pic>
      <p:pic>
        <p:nvPicPr>
          <p:cNvPr id="10243" name="Picture 3" descr="D:\WhatsApp Image 2020-11-27 at 12.55.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3911230" cy="5214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5143512"/>
            <a:ext cx="8001056" cy="150022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dirty="0" smtClean="0"/>
              <a:t>Мирская участковая больница</a:t>
            </a:r>
            <a:endParaRPr lang="ru-RU" sz="2400" dirty="0"/>
          </a:p>
        </p:txBody>
      </p:sp>
      <p:pic>
        <p:nvPicPr>
          <p:cNvPr id="9218" name="Picture 2" descr="D:\WhatsApp Image 2020-11-27 at 12.37.5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290"/>
            <a:ext cx="7215238" cy="45362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286232"/>
            <a:ext cx="8001056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Амбулатория </a:t>
            </a:r>
            <a:r>
              <a:rPr lang="ru-RU" sz="2400" dirty="0" err="1" smtClean="0"/>
              <a:t>х.Лосево</a:t>
            </a:r>
            <a:endParaRPr lang="ru-RU" sz="2400" dirty="0" smtClean="0"/>
          </a:p>
          <a:p>
            <a:pPr algn="ctr"/>
            <a:endParaRPr lang="ru-RU" sz="2400" dirty="0"/>
          </a:p>
        </p:txBody>
      </p:sp>
      <p:pic>
        <p:nvPicPr>
          <p:cNvPr id="8194" name="Picture 2" descr="C:\Users\Асу4\Downloads\WhatsApp Image 2020-11-27 at 11.02.5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85728"/>
            <a:ext cx="835824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00034" y="4286232"/>
            <a:ext cx="8001056" cy="200028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2400" dirty="0" smtClean="0"/>
              <a:t>Амбулатория ст.Дмитриевская</a:t>
            </a:r>
          </a:p>
          <a:p>
            <a:pPr algn="ctr"/>
            <a:endParaRPr lang="ru-RU" sz="2400" dirty="0"/>
          </a:p>
        </p:txBody>
      </p:sp>
      <p:pic>
        <p:nvPicPr>
          <p:cNvPr id="6146" name="Picture 2" descr="C:\Users\Асу4\Downloads\WhatsApp Image 2020-11-27 at 11.44.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86776" cy="4143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83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Асу4</dc:creator>
  <cp:lastModifiedBy>Кристина Сергеевна Пахомова</cp:lastModifiedBy>
  <cp:revision>17</cp:revision>
  <dcterms:created xsi:type="dcterms:W3CDTF">2020-11-27T08:09:12Z</dcterms:created>
  <dcterms:modified xsi:type="dcterms:W3CDTF">2020-11-27T13:55:47Z</dcterms:modified>
</cp:coreProperties>
</file>