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68" r:id="rId4"/>
    <p:sldId id="269" r:id="rId5"/>
    <p:sldId id="257" r:id="rId6"/>
    <p:sldId id="273" r:id="rId7"/>
    <p:sldId id="270" r:id="rId8"/>
    <p:sldId id="271" r:id="rId9"/>
    <p:sldId id="272" r:id="rId10"/>
    <p:sldId id="258" r:id="rId11"/>
    <p:sldId id="274" r:id="rId12"/>
    <p:sldId id="275" r:id="rId13"/>
    <p:sldId id="278" r:id="rId14"/>
    <p:sldId id="276" r:id="rId15"/>
    <p:sldId id="27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42A9D-50D1-49F7-80CA-FA6775B97EBF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AC453-B7F8-4307-9D47-BEFF142B5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611FF-6E18-49D0-9578-6F73AF564EE3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8E93D-B8D1-4137-9256-9FF4E58DE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DDC81-1ABE-48C8-9E1C-8A7C62B85269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8A666-9F38-42BC-A18C-9405E141B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0186D-020F-4EED-9F1E-C46C3D98B235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EA7C8-9BCE-413F-85D5-08D2AB45F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F8215-57BB-40E3-BB79-4B0894542A5C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85ED9-F424-4830-AC44-89490D8D6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7D7FF-BFB1-4D59-840B-B19E50DC2B8C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4FC12-B9A6-4F12-A13F-557E1D51A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E501D-0DD8-4F56-8B70-87DE6709DF14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0D473-842A-4673-96DD-DDD72B464D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D9106-B577-4E87-985A-E497DEFB3E56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67A1A-607B-4AC9-8F5F-E6D2E5C96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EB4D7-61FE-48D0-8DC2-5746EEF69AEA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5DF7F-F391-44AC-84C5-753BCF1D12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D4D58-6794-4631-BA57-CA882F87C2A5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436B8-2796-4D8B-A008-E276BA64AB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311FA-C6C7-4EC6-B26F-71815EB5D000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BA664-726B-43E3-8F4F-CA2B15B868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27919E-7705-4ECA-AF62-EF0F8E0089C3}" type="datetimeFigureOut">
              <a:rPr lang="ru-RU"/>
              <a:pPr>
                <a:defRPr/>
              </a:pPr>
              <a:t>11.12.2020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F8F5E9-A8F5-4BCB-B749-B66ED6A6B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1" r:id="rId2"/>
    <p:sldLayoutId id="2147483710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11" r:id="rId9"/>
    <p:sldLayoutId id="2147483707" r:id="rId10"/>
    <p:sldLayoutId id="2147483708" r:id="rId11"/>
  </p:sldLayoutIdLst>
  <p:transition advClick="0" advTm="10000">
    <p:newsflash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1484784"/>
            <a:ext cx="5868144" cy="286835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/>
              <a:t>ГБУЗ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«</a:t>
            </a:r>
            <a:r>
              <a:rPr lang="ru-RU" sz="4400" dirty="0" smtClean="0"/>
              <a:t>Новопокровская ЦРБ</a:t>
            </a:r>
            <a:r>
              <a:rPr lang="ru-RU" sz="4400" dirty="0" smtClean="0"/>
              <a:t>» МЗ КК</a:t>
            </a:r>
            <a:endParaRPr lang="ru-RU" sz="4400" dirty="0"/>
          </a:p>
        </p:txBody>
      </p:sp>
      <p:pic>
        <p:nvPicPr>
          <p:cNvPr id="4" name="Содержимое 3" descr="Coat_of_Novopokrovskii_rayon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4" y="1500188"/>
            <a:ext cx="3133741" cy="3945036"/>
          </a:xfrm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714750" y="214313"/>
            <a:ext cx="5072063" cy="357187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ГБУЗ  «Новопокровская ЦРБ» МЗ КК</a:t>
            </a:r>
            <a:endParaRPr lang="ru-RU" sz="2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4239434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357298"/>
            <a:ext cx="3367094" cy="243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643314"/>
            <a:ext cx="2794225" cy="291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714752"/>
            <a:ext cx="4621220" cy="2905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Содержимое 19"/>
          <p:cNvSpPr>
            <a:spLocks noGrp="1"/>
          </p:cNvSpPr>
          <p:nvPr>
            <p:ph idx="1"/>
          </p:nvPr>
        </p:nvSpPr>
        <p:spPr>
          <a:xfrm>
            <a:off x="857224" y="2786058"/>
            <a:ext cx="7286676" cy="993771"/>
          </a:xfrm>
        </p:spPr>
        <p:txBody>
          <a:bodyPr/>
          <a:lstStyle/>
          <a:p>
            <a:pPr marL="273050" lvl="8" indent="-273050" eaLnBrk="0" fontAlgn="base" hangingPunct="0"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Наши будни и праздники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400"/>
                            </p:stCondLst>
                            <p:childTnLst>
                              <p:par>
                                <p:cTn id="1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155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155" decel="100000"/>
                                        <p:tgtEl>
                                          <p:spTgt spid="102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1155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155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400"/>
                            </p:stCondLst>
                            <p:childTnLst>
                              <p:par>
                                <p:cTn id="2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155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155" decel="100000"/>
                                        <p:tgtEl>
                                          <p:spTgt spid="102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1155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1155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400"/>
                            </p:stCondLst>
                            <p:childTnLst>
                              <p:par>
                                <p:cTn id="3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155" decel="100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155" decel="100000"/>
                                        <p:tgtEl>
                                          <p:spTgt spid="102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1155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1155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400"/>
                            </p:stCondLst>
                            <p:childTnLst>
                              <p:par>
                                <p:cTn id="4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155" decel="100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155" decel="100000"/>
                                        <p:tgtEl>
                                          <p:spTgt spid="102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1155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1155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4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714750" y="214313"/>
            <a:ext cx="5072063" cy="357187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ГБУЗ  «Новопокровская ЦРБ» МЗ КК</a:t>
            </a:r>
            <a:endParaRPr lang="ru-RU" sz="2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142984"/>
            <a:ext cx="323852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295277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660" y="4643446"/>
            <a:ext cx="248255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714356"/>
            <a:ext cx="295595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4214818"/>
            <a:ext cx="288724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4143380"/>
            <a:ext cx="3340165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2482509"/>
            <a:ext cx="3263520" cy="244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14744" y="2186601"/>
            <a:ext cx="3143272" cy="232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317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155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155" decel="100000"/>
                                        <p:tgtEl>
                                          <p:spTgt spid="317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1155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155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155" decel="100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155" decel="100000"/>
                                        <p:tgtEl>
                                          <p:spTgt spid="317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1155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155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155" decel="100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155" decel="100000"/>
                                        <p:tgtEl>
                                          <p:spTgt spid="317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1155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155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155" decel="100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155" decel="100000"/>
                                        <p:tgtEl>
                                          <p:spTgt spid="317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1155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155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155" decel="100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155" decel="100000"/>
                                        <p:tgtEl>
                                          <p:spTgt spid="317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1155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155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155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155" decel="100000"/>
                                        <p:tgtEl>
                                          <p:spTgt spid="317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1155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155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0"/>
                            </p:stCondLst>
                            <p:childTnLst>
                              <p:par>
                                <p:cTn id="7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155" decel="100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155" decel="100000"/>
                                        <p:tgtEl>
                                          <p:spTgt spid="317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1155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155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714750" y="214313"/>
            <a:ext cx="5072063" cy="357187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ГБУЗ  «Новопокровская ЦРБ» МЗ КК</a:t>
            </a:r>
            <a:endParaRPr lang="ru-RU" sz="2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novopokrovskaya_b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86414" y="571480"/>
            <a:ext cx="3357586" cy="3714776"/>
          </a:xfrm>
          <a:prstGeom prst="rect">
            <a:avLst/>
          </a:prstGeom>
        </p:spPr>
      </p:pic>
      <p:pic>
        <p:nvPicPr>
          <p:cNvPr id="8" name="Рисунок 7" descr="pic_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357430"/>
            <a:ext cx="2438400" cy="1618488"/>
          </a:xfrm>
          <a:prstGeom prst="rect">
            <a:avLst/>
          </a:prstGeom>
        </p:spPr>
      </p:pic>
      <p:pic>
        <p:nvPicPr>
          <p:cNvPr id="9" name="Рисунок 8" descr="IM0180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3643314"/>
            <a:ext cx="3757693" cy="3006154"/>
          </a:xfrm>
          <a:prstGeom prst="rect">
            <a:avLst/>
          </a:prstGeom>
        </p:spPr>
      </p:pic>
      <p:pic>
        <p:nvPicPr>
          <p:cNvPr id="10" name="Рисунок 9" descr="DSC0547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429132"/>
            <a:ext cx="3357586" cy="2245386"/>
          </a:xfrm>
          <a:prstGeom prst="rect">
            <a:avLst/>
          </a:prstGeom>
        </p:spPr>
      </p:pic>
      <p:pic>
        <p:nvPicPr>
          <p:cNvPr id="7" name="Рисунок 6" descr="pic_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4786322"/>
            <a:ext cx="2438400" cy="1618488"/>
          </a:xfrm>
          <a:prstGeom prst="rect">
            <a:avLst/>
          </a:prstGeom>
        </p:spPr>
      </p:pic>
      <p:pic>
        <p:nvPicPr>
          <p:cNvPr id="6" name="Рисунок 5" descr="pic_4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57422" y="3000372"/>
            <a:ext cx="3310542" cy="1357322"/>
          </a:xfrm>
          <a:prstGeom prst="rect">
            <a:avLst/>
          </a:prstGeom>
        </p:spPr>
      </p:pic>
      <p:sp>
        <p:nvSpPr>
          <p:cNvPr id="20" name="Содержимое 19"/>
          <p:cNvSpPr>
            <a:spLocks noGrp="1"/>
          </p:cNvSpPr>
          <p:nvPr>
            <p:ph idx="1"/>
          </p:nvPr>
        </p:nvSpPr>
        <p:spPr>
          <a:xfrm>
            <a:off x="1142976" y="3286124"/>
            <a:ext cx="6858048" cy="1571636"/>
          </a:xfrm>
        </p:spPr>
        <p:txBody>
          <a:bodyPr/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Приглашаем Вас, на работу в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Новопокровский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район. Мы находимся на северо-востоке Краснодарского края, граничащим со Ставропольским краем и Ростовской областью. Наш район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приемущественно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сельскохозяйственный, с нетронутой практически природой.</a:t>
            </a:r>
          </a:p>
          <a:p>
            <a:endParaRPr lang="ru-R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-0.12796 -0.358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-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15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15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 bldLvl="5"/>
      <p:bldP spid="20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714750" y="214313"/>
            <a:ext cx="5072063" cy="357187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ГБУЗ  «Новопокровская ЦРБ» МЗ КК</a:t>
            </a:r>
            <a:endParaRPr lang="ru-RU" sz="2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Содержимое 19"/>
          <p:cNvSpPr>
            <a:spLocks noGrp="1"/>
          </p:cNvSpPr>
          <p:nvPr>
            <p:ph idx="1"/>
          </p:nvPr>
        </p:nvSpPr>
        <p:spPr>
          <a:xfrm>
            <a:off x="1785918" y="2643182"/>
            <a:ext cx="5000660" cy="1214446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Нам требуются в ЦРБ: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3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3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3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3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1"/>
                            </p:stCondLst>
                            <p:childTnLst>
                              <p:par>
                                <p:cTn id="1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bldLvl="5"/>
      <p:bldP spid="12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714750" y="214313"/>
            <a:ext cx="5072063" cy="357187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ГБУЗ  «Новопокровская ЦРБ» МЗ КК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971600" y="980728"/>
            <a:ext cx="7086592" cy="51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врач-анестезиолог-реаниматолог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заведующий-врач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скорой помощи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 приемного отделения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заведующий-врач-статистик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врач-хирург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врач-лаборант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179512" y="548680"/>
            <a:ext cx="8964488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детскую поликлинику: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врач-эндокринолог детский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врач-педиатр (школьный)</a:t>
            </a: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В участковую больницу ст. Калниболотская: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 общей практики (семейный врач)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врач-хирург</a:t>
            </a: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В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амбулаторию п. Кубанский:</a:t>
            </a:r>
            <a:endParaRPr lang="ru-RU" sz="3200" b="1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заведующий-врач-терапевт 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 </a:t>
            </a: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общей практики)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827584" y="692696"/>
            <a:ext cx="742955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 взрослую поликлинику: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терапевт участковый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кардиолог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заведующий-врач – терапевт отделения мед. профилактики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врач – стоматолог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детский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врач-невролог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4"/>
          <p:cNvSpPr txBox="1">
            <a:spLocks/>
          </p:cNvSpPr>
          <p:nvPr/>
        </p:nvSpPr>
        <p:spPr bwMode="auto">
          <a:xfrm>
            <a:off x="539552" y="2708920"/>
            <a:ext cx="8229600" cy="135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Средняя заработная плата врачей составляет от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25000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60000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рублей.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160"/>
                            </p:stCondLst>
                            <p:childTnLst>
                              <p:par>
                                <p:cTn id="11" presetID="9" presetClass="exit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6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180"/>
                            </p:stCondLst>
                            <p:childTnLst>
                              <p:par>
                                <p:cTn id="21" presetID="9" presetClass="exit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68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440"/>
                            </p:stCondLst>
                            <p:childTnLst>
                              <p:par>
                                <p:cTn id="31" presetID="9" presetClass="exit" presetSubtype="0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94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940"/>
                            </p:stCondLst>
                            <p:childTnLst>
                              <p:par>
                                <p:cTn id="40" presetID="9" presetClass="exit" presetSubtype="0" fill="hold" grpId="2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714750" y="214313"/>
            <a:ext cx="5072063" cy="357187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ГБУЗ  «Новопокровская ЦРБ» МЗ КК</a:t>
            </a:r>
            <a:endParaRPr lang="ru-RU" sz="2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3357585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Наш адрес: Краснодарский край, </a:t>
            </a:r>
            <a:r>
              <a:rPr lang="ru-RU" sz="3600" dirty="0" err="1" smtClean="0">
                <a:solidFill>
                  <a:schemeClr val="bg2">
                    <a:lumMod val="50000"/>
                  </a:schemeClr>
                </a:solidFill>
              </a:rPr>
              <a:t>Новопокровский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 район, </a:t>
            </a:r>
          </a:p>
          <a:p>
            <a:pPr algn="ctr" eaLnBrk="1" hangingPunct="1"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ст. Новопокровская, ул.Калинина, 191</a:t>
            </a:r>
            <a:b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  Телефон:</a:t>
            </a:r>
          </a:p>
          <a:p>
            <a:pPr algn="ctr" eaLnBrk="1" hangingPunct="1"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(86149)7-13-86,7-11-47</a:t>
            </a:r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214313"/>
            <a:ext cx="4502845" cy="33436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ГБУЗ  «Новопокровская </a:t>
            </a:r>
            <a:r>
              <a:rPr lang="ru-RU" sz="2400" dirty="0" smtClean="0"/>
              <a:t>ЦРБ» МЗ КК</a:t>
            </a:r>
            <a:endParaRPr lang="ru-RU" sz="2400" dirty="0"/>
          </a:p>
        </p:txBody>
      </p:sp>
      <p:pic>
        <p:nvPicPr>
          <p:cNvPr id="6147" name="Содержимое 3" descr="Stanisa%20Novopokrovska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785813"/>
            <a:ext cx="3429000" cy="5572125"/>
          </a:xfrm>
        </p:spPr>
      </p:pic>
      <p:sp>
        <p:nvSpPr>
          <p:cNvPr id="6" name="Прямоугольник 5"/>
          <p:cNvSpPr/>
          <p:nvPr/>
        </p:nvSpPr>
        <p:spPr>
          <a:xfrm>
            <a:off x="4143375" y="1143000"/>
            <a:ext cx="4572000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Станица расположена в верховье реки Ея, при впадении в неё ручья Корсун, в степной зоне. Железнодорожная станция Ея на отрезке Тихорецкая — Сальск. Расстояние до Тихорецка — 47 км, до Краснодара — 205 км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.</a:t>
            </a:r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57875" y="714375"/>
            <a:ext cx="2828925" cy="592931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Новопокровская – большая и многонаселенная станица, центр одноименного района Краснодарского края. Новопокровская расположена на северо-востоке края, в том месте, где  ручей Корсун впадает в степную реку Ея. Длинные тихие улочки станицы утопают в зелени садов, от окраин и до самого горизонта тянутся золотистые бесконечные поля. Здесь все дышит спокойствием и умиротворением.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714750" y="214313"/>
            <a:ext cx="5072063" cy="3571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ГБУЗ  «Новопокровская ЦРБ» МЗ КК</a:t>
            </a:r>
            <a:endParaRPr lang="ru-RU" sz="2400" dirty="0"/>
          </a:p>
        </p:txBody>
      </p:sp>
      <p:pic>
        <p:nvPicPr>
          <p:cNvPr id="5" name="Рисунок 4" descr="eya_al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429000"/>
            <a:ext cx="31226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SCN043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13" y="714375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292652_339008819502774_733276544_n_(1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85813"/>
            <a:ext cx="29210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ic_4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4524375"/>
            <a:ext cx="35147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m005629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4697413"/>
            <a:ext cx="1571625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SXLYwfdjPWU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2643188"/>
            <a:ext cx="31130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857232"/>
            <a:ext cx="5500726" cy="5467368"/>
          </a:xfrm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Районный центр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станица Новопокровская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Сельские поселения: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Горькобалковское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Ильинское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Калниболотское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Кубанское |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Незамаевское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|Новоивановское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Новопокровское | Покровское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Населённые пункты: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Грузская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 Балка  Восход | Вперёд | Горькая Балка | Горький | Ея | Животновод | Заречный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|Заря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Ильинская | Калниболотская | Красный Посёлок | Красноармейский | Кубанский | Лесничество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|Малокубанский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Мирный |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Незамаевский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Новоивановская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Новопокровская |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Новопокровский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Новый Мир 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|Октябрьский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| Первомайский | Плоская | Садовый | Северный | Советский | Степной | Урожайный | Хлебороб | Южный</a:t>
            </a:r>
          </a:p>
        </p:txBody>
      </p:sp>
      <p:pic>
        <p:nvPicPr>
          <p:cNvPr id="5" name="Рисунок 4" descr="кар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785926"/>
            <a:ext cx="3044917" cy="3429023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714750" y="214313"/>
            <a:ext cx="5072063" cy="3571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ГБУЗ  «Новопокровская ЦРБ» МЗ КК</a:t>
            </a:r>
            <a:endParaRPr lang="ru-RU" sz="2400" dirty="0"/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9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9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9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37" presetID="9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0.32587 3.33333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getImage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071810"/>
            <a:ext cx="2571750" cy="3467100"/>
          </a:xfrm>
          <a:prstGeom prst="rect">
            <a:avLst/>
          </a:prstGeom>
        </p:spPr>
      </p:pic>
      <p:pic>
        <p:nvPicPr>
          <p:cNvPr id="8" name="Рисунок 7" descr="мя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785794"/>
            <a:ext cx="2171134" cy="2859018"/>
          </a:xfrm>
          <a:prstGeom prst="rect">
            <a:avLst/>
          </a:prstGeom>
        </p:spPr>
      </p:pic>
      <p:pic>
        <p:nvPicPr>
          <p:cNvPr id="4" name="Рисунок 3" descr="kazak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2143116"/>
            <a:ext cx="2714644" cy="4282095"/>
          </a:xfrm>
          <a:prstGeom prst="rect">
            <a:avLst/>
          </a:prstGeom>
        </p:spPr>
      </p:pic>
      <p:pic>
        <p:nvPicPr>
          <p:cNvPr id="6" name="Рисунок 5" descr="1лодл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57356" y="943454"/>
            <a:ext cx="3143272" cy="3931947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229600" cy="357175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 здравоохранения Новопокровского района </a:t>
            </a:r>
            <a:endParaRPr lang="ru-R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714750" y="214313"/>
            <a:ext cx="5072063" cy="3571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ГБУЗ  «Новопокровская ЦРБ» МЗ КК</a:t>
            </a:r>
            <a:endParaRPr lang="ru-RU" sz="2400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571472" y="1142984"/>
            <a:ext cx="822960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Первого марта 1913 года в ст. Новопокровской открылась первая больница на 6 коек которая именовалась «войсковым приемным покоем». Возглавлял ее врач Иванов Александр Павлович, вторым врачом была его жена Иванова – 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Байкова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Елена Павловна по специальности стоматолог. 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571472" y="2143116"/>
            <a:ext cx="82296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первые месяцы 1915 года по инициативе главного врача «войскового приемного покоя» Иванова А.П.  был открыт лазарет на 25 коек для оказания медицинской помощи раненым и жителям станицы. Его обслуживающий персонал: врачи Иванов А.П., Иванова – 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Байкова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Е.П., фельдшер Воропаев А.П., студент – медик (практикант) 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Лупандин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Н.В., завхоз 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Панасенко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В.И. Все это располагалось в здании, в котором сейчас находится детский сад № 2. 6 февраля 1922года была открыта хирургическая больница. В 1935 году открыта районная санэпидстанция.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571472" y="3857628"/>
            <a:ext cx="822960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1935 – 1936 была сдана в эксплуатацию районная больница (ныне там наркологическое отделение, отделение СМП, дневной стационар поликлиники, туберкулезный кабинет, бухгалтерии  и др.). В 1946 году был открыт 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туб.санаторий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всесоюзного значения, который в 90-е годы, к сожалению закрыт. В начале 1955 года в районной больнице был установлен первый рентгеновский аппарат.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571472" y="5143512"/>
            <a:ext cx="822960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Главными врачами в разное время трудились Хачатурян Э.А, Паршин Г.И., Пьянков В.П., Шевяков Н.Н., которые внесли большой вклад в развитие районного здравоохранения.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медицинских учреждениях района проводилась большая научная работа. Защищено 8 кандидатских диссертаций (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Оноприев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В.И., 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Зиняков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Н.Т.), одна докторская диссертация (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Оноприев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В.И.). </a:t>
            </a:r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5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7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77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9000"/>
                            </p:stCondLst>
                            <p:childTnLst>
                              <p:par>
                                <p:cTn id="68" presetID="5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500"/>
                            </p:stCondLst>
                            <p:childTnLst>
                              <p:par>
                                <p:cTn id="78" presetID="5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70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770" decel="100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77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6000"/>
                            </p:stCondLst>
                            <p:childTnLst>
                              <p:par>
                                <p:cTn id="88" presetID="5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70" decel="100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70" decel="100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714750" y="214313"/>
            <a:ext cx="5072063" cy="3571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ГБУЗ  «Новопокровская ЦРБ» МЗ КК</a:t>
            </a:r>
            <a:endParaRPr lang="ru-RU" sz="2400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1493837"/>
          </a:xfrm>
        </p:spPr>
        <p:txBody>
          <a:bodyPr/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здравоохранения Новопокровского района представлено юридическим лицом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ГБУЗ  «Новопокровская ЦРБ» МЗ КК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структуру которого входят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две участковые больницы, пять амбулаторий, восемь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ФАПов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совокупности это один из самых больших трудовых коллективов района, в котором работают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643 человека.</a:t>
            </a:r>
            <a:endParaRPr lang="ru-R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b="5829"/>
          <a:stretch>
            <a:fillRect/>
          </a:stretch>
        </p:blipFill>
        <p:spPr bwMode="auto">
          <a:xfrm>
            <a:off x="428596" y="2500306"/>
            <a:ext cx="8228013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34081"/>
            <a:ext cx="8643998" cy="408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07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714750" y="214313"/>
            <a:ext cx="5072063" cy="3571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ГБУЗ  «Новопокровская ЦРБ» МЗ КК</a:t>
            </a:r>
            <a:endParaRPr lang="ru-RU" sz="2400" dirty="0"/>
          </a:p>
        </p:txBody>
      </p:sp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642917"/>
            <a:ext cx="3239335" cy="2428761"/>
          </a:xfrm>
          <a:prstGeom prst="rect">
            <a:avLst/>
          </a:prstGeom>
        </p:spPr>
      </p:pic>
      <p:pic>
        <p:nvPicPr>
          <p:cNvPr id="11" name="Рисунок 10" descr="P10708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285991"/>
            <a:ext cx="3571900" cy="2551357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2627784" y="3284984"/>
            <a:ext cx="457203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ЦРБ,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поликлиникой;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IMG_20131115_1328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643446"/>
            <a:ext cx="2428892" cy="1821668"/>
          </a:xfrm>
          <a:prstGeom prst="rect">
            <a:avLst/>
          </a:prstGeom>
        </p:spPr>
      </p:pic>
      <p:pic>
        <p:nvPicPr>
          <p:cNvPr id="15" name="Рисунок 14" descr="после ремонта детская площад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5984" y="4339834"/>
            <a:ext cx="2476517" cy="1857389"/>
          </a:xfrm>
          <a:prstGeom prst="rect">
            <a:avLst/>
          </a:prstGeom>
        </p:spPr>
      </p:pic>
      <p:pic>
        <p:nvPicPr>
          <p:cNvPr id="16" name="Рисунок 15" descr="после ремонта общий вид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9058" y="4714884"/>
            <a:ext cx="2571735" cy="1928802"/>
          </a:xfrm>
          <a:prstGeom prst="rect">
            <a:avLst/>
          </a:prstGeom>
        </p:spPr>
      </p:pic>
      <p:pic>
        <p:nvPicPr>
          <p:cNvPr id="17" name="Рисунок 16" descr="050620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4834" y="4214818"/>
            <a:ext cx="3239509" cy="2428892"/>
          </a:xfrm>
          <a:prstGeom prst="rect">
            <a:avLst/>
          </a:prstGeom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.27569 0.0057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155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155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115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155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155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155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155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115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15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155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155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115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115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5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155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155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115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115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9000"/>
                            </p:stCondLst>
                            <p:childTnLst>
                              <p:par>
                                <p:cTn id="6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155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155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115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115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714750" y="214313"/>
            <a:ext cx="5072063" cy="3571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ГБУЗ  «Новопокровская ЦРБ» МЗ КК</a:t>
            </a:r>
            <a:endParaRPr lang="ru-RU" sz="2400" dirty="0"/>
          </a:p>
        </p:txBody>
      </p:sp>
      <p:pic>
        <p:nvPicPr>
          <p:cNvPr id="5" name="Рисунок 4" descr="после ремонта регистрату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4286256"/>
            <a:ext cx="2871736" cy="2153802"/>
          </a:xfrm>
          <a:prstGeom prst="rect">
            <a:avLst/>
          </a:prstGeom>
        </p:spPr>
      </p:pic>
      <p:pic>
        <p:nvPicPr>
          <p:cNvPr id="6" name="Рисунок 5" descr="после ремонта хо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6282" y="1000108"/>
            <a:ext cx="3429024" cy="2571768"/>
          </a:xfrm>
          <a:prstGeom prst="rect">
            <a:avLst/>
          </a:prstGeom>
        </p:spPr>
      </p:pic>
      <p:pic>
        <p:nvPicPr>
          <p:cNvPr id="8" name="Рисунок 7" descr="после ремонта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3861116"/>
            <a:ext cx="3286148" cy="2464611"/>
          </a:xfrm>
          <a:prstGeom prst="rect">
            <a:avLst/>
          </a:prstGeom>
        </p:spPr>
      </p:pic>
      <p:pic>
        <p:nvPicPr>
          <p:cNvPr id="7" name="Рисунок 6" descr="после общий вид 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3411116"/>
            <a:ext cx="2571768" cy="1928827"/>
          </a:xfrm>
          <a:prstGeom prst="rect">
            <a:avLst/>
          </a:prstGeom>
        </p:spPr>
      </p:pic>
      <p:pic>
        <p:nvPicPr>
          <p:cNvPr id="11" name="Рисунок 10" descr="после ремонт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72198" y="5000636"/>
            <a:ext cx="2202770" cy="165207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2564904"/>
            <a:ext cx="5000660" cy="2286016"/>
          </a:xfrm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–– п.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Кубанский;</a:t>
            </a:r>
            <a:endParaRPr lang="ru-R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Новопокровский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детская поликлиника.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782 0.02107 L -0.18125 -0.2620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15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15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15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15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000"/>
                            </p:stCondLst>
                            <p:childTnLst>
                              <p:par>
                                <p:cTn id="5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155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155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714750" y="214313"/>
            <a:ext cx="5072063" cy="3571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ГБУЗ  «Новопокровская ЦРБ» МЗ КК</a:t>
            </a:r>
            <a:endParaRPr lang="ru-RU" sz="2400" dirty="0"/>
          </a:p>
        </p:txBody>
      </p:sp>
      <p:pic>
        <p:nvPicPr>
          <p:cNvPr id="5" name="Рисунок 4" descr="MEMO00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1928826" cy="1446620"/>
          </a:xfrm>
          <a:prstGeom prst="rect">
            <a:avLst/>
          </a:prstGeom>
        </p:spPr>
      </p:pic>
      <p:pic>
        <p:nvPicPr>
          <p:cNvPr id="6" name="Рисунок 5" descr="DSCN00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714356"/>
            <a:ext cx="4214842" cy="3161132"/>
          </a:xfrm>
          <a:prstGeom prst="rect">
            <a:avLst/>
          </a:prstGeom>
        </p:spPr>
      </p:pic>
      <p:pic>
        <p:nvPicPr>
          <p:cNvPr id="7" name="Рисунок 6" descr="SAM_24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429000"/>
            <a:ext cx="3619526" cy="2714644"/>
          </a:xfrm>
          <a:prstGeom prst="rect">
            <a:avLst/>
          </a:prstGeom>
        </p:spPr>
      </p:pic>
      <p:pic>
        <p:nvPicPr>
          <p:cNvPr id="8" name="Рисунок 7" descr="P10708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1500174"/>
            <a:ext cx="3334788" cy="250033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2420888"/>
            <a:ext cx="4786346" cy="2500330"/>
          </a:xfrm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–ст.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Новоивановская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–ст. Ильинская;</a:t>
            </a:r>
            <a:endParaRPr lang="ru-R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п.Незамаевский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–ст. Калниболотская;</a:t>
            </a:r>
            <a:endParaRPr lang="ru-RU" sz="18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111E-6 2.22222E-6 L 0.25191 0.2567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12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9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111E-6 4.44444E-6 L 0.25191 0.24629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12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111E-6 0 L 0.25191 0.23148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11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5E-6 -2.96296E-6 L 0.24236 0.22755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15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15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15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15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000"/>
                            </p:stCondLst>
                            <p:childTnLst>
                              <p:par>
                                <p:cTn id="7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754</TotalTime>
  <Words>485</Words>
  <Application>Microsoft Office PowerPoint</Application>
  <PresentationFormat>Экран (4:3)</PresentationFormat>
  <Paragraphs>64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ГБУЗ  «Новопокровская ЦРБ» МЗ КК</vt:lpstr>
      <vt:lpstr>ГБУЗ  «Новопокровская ЦРБ» МЗ КК</vt:lpstr>
      <vt:lpstr>ГБУЗ  «Новопокровская ЦРБ» МЗ КК</vt:lpstr>
      <vt:lpstr>ГБУЗ  «Новопокровская ЦРБ» МЗ КК</vt:lpstr>
      <vt:lpstr>ГБУЗ  «Новопокровская ЦРБ» МЗ КК</vt:lpstr>
      <vt:lpstr>ГБУЗ  «Новопокровская ЦРБ» МЗ КК</vt:lpstr>
      <vt:lpstr>ГБУЗ  «Новопокровская ЦРБ» МЗ КК</vt:lpstr>
      <vt:lpstr>ГБУЗ  «Новопокровская ЦРБ» МЗ КК</vt:lpstr>
      <vt:lpstr>ГБУЗ  «Новопокровская ЦРБ» МЗ КК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МБУЗ «ЦРБ мо Новопокровский район»</dc:title>
  <dc:creator>NickOn</dc:creator>
  <cp:lastModifiedBy>punsh</cp:lastModifiedBy>
  <cp:revision>93</cp:revision>
  <dcterms:created xsi:type="dcterms:W3CDTF">2014-04-21T06:33:30Z</dcterms:created>
  <dcterms:modified xsi:type="dcterms:W3CDTF">2020-12-11T06:11:58Z</dcterms:modified>
</cp:coreProperties>
</file>