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0A78A8-B224-4BE2-BDD4-873EA2CB68C2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9A3F05-537E-46F0-B514-8C3906A140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тдел_Кадров\Pictures\гбу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63436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тдел_Кадров\Pictures\Flag_of_Primorsko-Akhtarsk_rayon_(Krasnodar_krai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492896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490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тдел_Кадров\Pictures\primorsko-ahtarsk-krasnodarskiy-kr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1"/>
            <a:ext cx="9144000" cy="609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056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тдел_Кадров\Pictures\scale_2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4887"/>
            <a:ext cx="9144000" cy="504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005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тдел_Кадров\Pictures\Вид_с_катера_-_panoram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308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тдел_Кадров\Pictures\X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6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68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8569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Меры социальной поддержки</a:t>
            </a:r>
          </a:p>
          <a:p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компенсация части расходов за аренду жилья в размере 5 000 (пяти тысяч рублей 00 коп.) в соответствии с постановлением главы администрации (губернатора) Краснодарского края от 27.05.2020 года № 299 «О компенсации расходов по оплате найма жилых помещений отдельным категориям медицинских работников государственных учреждений здравоохранения Краснодарского края»;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при наличии собственного жилья компенсация части расходов за коммунальные услуги (свет и центр.отопление) в соответствии с постановлением главы администрации (губернатора) Краснодарского края от 17.12.2019 года № 887 «О внесении изменений в постановление главы администрации Краснодарского края от 4 февраля 2005 г. № 65 «О предоставлении компенсационных выплат на возмещение расходов по оплате жилья, отопления и освещения отдельным категориям граждан, работающим и проживающим в сельских населенных пунктах или поселках городского типа»».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297730"/>
            <a:ext cx="813690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Участие в программе «Земский доктор»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09148440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</TotalTime>
  <Words>142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ГБУЗ «Приморско-Ахтарская ЦРБ им. Кравченко Н.Г.» МЗ КК</dc:title>
  <dc:creator>ГБУЗ Приморско-Ахтарская ЦРБ</dc:creator>
  <cp:lastModifiedBy>ГБУЗ Приморско-Ахтарская ЦРБ</cp:lastModifiedBy>
  <cp:revision>5</cp:revision>
  <dcterms:created xsi:type="dcterms:W3CDTF">2020-12-16T05:50:14Z</dcterms:created>
  <dcterms:modified xsi:type="dcterms:W3CDTF">2020-12-16T06:23:02Z</dcterms:modified>
</cp:coreProperties>
</file>