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64" r:id="rId5"/>
    <p:sldId id="258" r:id="rId6"/>
    <p:sldId id="265" r:id="rId7"/>
    <p:sldId id="259" r:id="rId8"/>
    <p:sldId id="260" r:id="rId9"/>
    <p:sldId id="266" r:id="rId10"/>
    <p:sldId id="261" r:id="rId11"/>
    <p:sldId id="262" r:id="rId12"/>
    <p:sldId id="269" r:id="rId13"/>
    <p:sldId id="271" r:id="rId14"/>
    <p:sldId id="267" r:id="rId15"/>
    <p:sldId id="268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89565" autoAdjust="0"/>
  </p:normalViewPr>
  <p:slideViewPr>
    <p:cSldViewPr>
      <p:cViewPr varScale="1">
        <p:scale>
          <a:sx n="81" d="100"/>
          <a:sy n="81" d="100"/>
        </p:scale>
        <p:origin x="-124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241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18B3-9B31-48AE-BBA4-2F291F6E6A68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C637D-3C0F-4691-BDF2-E677602F7D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18B3-9B31-48AE-BBA4-2F291F6E6A68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C637D-3C0F-4691-BDF2-E677602F7D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18B3-9B31-48AE-BBA4-2F291F6E6A68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C637D-3C0F-4691-BDF2-E677602F7D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18B3-9B31-48AE-BBA4-2F291F6E6A68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C637D-3C0F-4691-BDF2-E677602F7D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18B3-9B31-48AE-BBA4-2F291F6E6A68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C637D-3C0F-4691-BDF2-E677602F7D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18B3-9B31-48AE-BBA4-2F291F6E6A68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C637D-3C0F-4691-BDF2-E677602F7D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18B3-9B31-48AE-BBA4-2F291F6E6A68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C637D-3C0F-4691-BDF2-E677602F7D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18B3-9B31-48AE-BBA4-2F291F6E6A68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C637D-3C0F-4691-BDF2-E677602F7D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18B3-9B31-48AE-BBA4-2F291F6E6A68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C637D-3C0F-4691-BDF2-E677602F7D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18B3-9B31-48AE-BBA4-2F291F6E6A68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C637D-3C0F-4691-BDF2-E677602F7D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18B3-9B31-48AE-BBA4-2F291F6E6A68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5CC637D-3C0F-4691-BDF2-E677602F7D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C3C18B3-9B31-48AE-BBA4-2F291F6E6A68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5CC637D-3C0F-4691-BDF2-E677602F7D4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500306"/>
            <a:ext cx="7851648" cy="1828800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Государственное бюджетное учреждение здравоохранения  «Темрюкская центральная районная больница» министерства здравоохранения краснодарского края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dirty="0" smtClean="0"/>
              <a:t>		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4500570"/>
            <a:ext cx="7854696" cy="17526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Участник в программе земский доктор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Возможность улучшения жилищных условий	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производится возмещение расходов за наем жилого помещения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приглашенным врачам 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фельдшерам скорой медицинской помощи  через администрацию Темрюкского района и министерство здравоохранения Краснодарского края.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производится возмещение расходов за жилищно-коммунальные услуги через министерство здравоохранения Краснодарского края.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приглашенных врачей 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фельдшеров скорой медицинской помощи работает программа по предоставлению земельных участков через администрацию Темрюкского района.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Гарантии при трудоустройстве в ГБУЗ «Темрюкская ЦРБ» МЗ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КК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Врачам предоставляется следующие социальные гарантии: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частичная оплата аренды жилья в размере (город, село)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оплата коммунальных услуг (село)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служебное жилье, по приглашению от главного врача (город)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предоставление участков под ИЖС (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село,город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доплата за стаж от 15% до 60% (город, село)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доплата за категорию (при наличии категории)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доплата за вредные условия труда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доплата за работу в сельской местности - 25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%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Рисунок 8"/>
          <p:cNvGraphicFramePr>
            <a:graphicFrameLocks/>
          </p:cNvGraphicFramePr>
          <p:nvPr/>
        </p:nvGraphicFramePr>
        <p:xfrm>
          <a:off x="285720" y="1071546"/>
          <a:ext cx="8643998" cy="5728520"/>
        </p:xfrm>
        <a:graphic>
          <a:graphicData uri="http://schemas.openxmlformats.org/drawingml/2006/table">
            <a:tbl>
              <a:tblPr/>
              <a:tblGrid>
                <a:gridCol w="1992427"/>
                <a:gridCol w="2157486"/>
                <a:gridCol w="829985"/>
                <a:gridCol w="1334528"/>
                <a:gridCol w="995044"/>
                <a:gridCol w="1334528"/>
              </a:tblGrid>
              <a:tr h="7475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Должность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Структурное подразделение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Количество вакантных ставок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Заработная плата(должностной оклад + все виды доплат)(руб)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Возможность совместительства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Возможность направления на повышение квалификации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3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Врач-кардиолог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Терапевтическое отделение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1,00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15000,00-33400,00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1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Врач по медицинской профилактике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Поликлиническое отделение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1,00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15000,00-37000,00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3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Врач ЛФК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Поликлиническое отделение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1,00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15000,00-37000,00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83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Врач-акушер-гинеколог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Таманская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уч.больница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, Женская консультация, гинекологическое отделение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3,00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19300,00-37000,00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54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Врач-терапевт участковый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Поликлиническое отделение, Курчанская амбулатория, Сенновская амбулатория, Голубицкая амбулатория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5,00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15800,00-42000,00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3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Врач-эндокринолог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Поликлиническое отделение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1,00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15800,00-34000,00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83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Врач-инфекционист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Поликлиническое отделение, Детское инфекционное отделение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3,00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15800,00-34000,00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1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Врач – сурдолог-оториноларинголог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Поликлиническое отделение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1,00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15000,00-32000,00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3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Врач- офтальмолог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Поликлиническое отделение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1,00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15800,00-37000,00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26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Врач-рентгенолог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Рентген. кабинет поликлинического отделения; кабинет компьютерной томографии,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рентген.кабинет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Старотит.уч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. больницы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5,00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16300,00-42000,00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Текст 6"/>
          <p:cNvSpPr txBox="1">
            <a:spLocks/>
          </p:cNvSpPr>
          <p:nvPr/>
        </p:nvSpPr>
        <p:spPr>
          <a:xfrm>
            <a:off x="1500166" y="214290"/>
            <a:ext cx="6715172" cy="7143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Вакансии для трудоустройства выпускников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Контактный телефон для информации при трудоустройстве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тел. 8-861-48-5-39-25 отдел кадров, </a:t>
            </a: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начальник отдела кадров Федотова Т.А. 8-918-672-20-60</a:t>
            </a: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44" y="194421"/>
          <a:ext cx="8715437" cy="6601956"/>
        </p:xfrm>
        <a:graphic>
          <a:graphicData uri="http://schemas.openxmlformats.org/drawingml/2006/table">
            <a:tbl>
              <a:tblPr/>
              <a:tblGrid>
                <a:gridCol w="2008893"/>
                <a:gridCol w="2175319"/>
                <a:gridCol w="836844"/>
                <a:gridCol w="1345557"/>
                <a:gridCol w="1003267"/>
                <a:gridCol w="1345557"/>
              </a:tblGrid>
              <a:tr h="2169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>
                          <a:latin typeface="Times New Roman"/>
                          <a:ea typeface="Times New Roman"/>
                          <a:cs typeface="Times New Roman"/>
                        </a:rPr>
                        <a:t>Врач-терапевт</a:t>
                      </a:r>
                      <a:endParaRPr lang="ru-RU" sz="11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Таманская участковая больница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>
                          <a:latin typeface="Times New Roman"/>
                          <a:ea typeface="Times New Roman"/>
                          <a:cs typeface="Times New Roman"/>
                        </a:rPr>
                        <a:t>1,00</a:t>
                      </a:r>
                      <a:endParaRPr lang="ru-RU" sz="11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19300,00-42000,00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9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Врач-травматолог-ортопед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Таманская участковая больница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>
                          <a:latin typeface="Times New Roman"/>
                          <a:ea typeface="Times New Roman"/>
                          <a:cs typeface="Times New Roman"/>
                        </a:rPr>
                        <a:t>1,00</a:t>
                      </a:r>
                      <a:endParaRPr lang="ru-RU" sz="11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15800,00-42000,00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9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Врач ультразвуковой диагностики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Старотитаровская участковая больница, женская консультация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2,00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16300,00-42000,00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2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Врач-анестезиолог-реаниматолог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Отделение анестезиологии-реанимации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1,00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19300,00-38300,00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9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Врач-приемного отделения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Приемное отделение, Таманская участковая больница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3,00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19300,00-42000,00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9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Врач-педиатр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 smtClean="0">
                          <a:latin typeface="Times New Roman"/>
                          <a:ea typeface="Times New Roman"/>
                          <a:cs typeface="Times New Roman"/>
                        </a:rPr>
                        <a:t>Детское </a:t>
                      </a:r>
                      <a:r>
                        <a:rPr lang="ru-RU" sz="1150" dirty="0">
                          <a:latin typeface="Times New Roman"/>
                          <a:ea typeface="Times New Roman"/>
                          <a:cs typeface="Times New Roman"/>
                        </a:rPr>
                        <a:t>инфекционное отделение, Центр здоровья</a:t>
                      </a:r>
                      <a:endParaRPr lang="ru-RU" sz="11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2,00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15800,00-37000,00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53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Врач-хирург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Хирургическое отделение, Старотитаровская участковая больница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2,00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16300,00-42000,00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1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Врач СМП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Темрюкская ССМП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4,00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15800,00-43000,00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9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Врач – неонатолог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Акушерское отделение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1,00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16300,00-37000,00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9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Врач - оториноларинголог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Поликлиническое отделение, Детская городская поликлиника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2,00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15800,00-34000,00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9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Врач-педиатр участковый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Голубицкая амбулатория, Детская городская поликлиника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2,00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19300,00-42000,00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2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Врач-эпидемиолог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Общебольничный медицинский персонал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1,00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19300,00-38300,00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9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Врач-уролог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Поликлиническое отделение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1,00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15800,00-42000,00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04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Врач общей практики (семейный врач)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Амбулатория ВОП п. Виноградный, Амбулатория ВОП п. Приморский, Голубицкая амбулатория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3,00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15800,00-42000,00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2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Врач функциональной диагностики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Поликлиническое отделение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1,00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15800,00-42000,00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9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Врач-психиатр-нарколог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Поликлиническое отделение, Детская городская поликлиника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2,00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16300,00-37000,00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Скорая медицинская помощь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114668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	Оказание экстренной неотложной медицинской помощи жителям Темрюкского района осуществляется врачебными бригадами скорой медицинской помощи. Данная служба оснащена всем необходимым оборудованием по современным стандартам</a:t>
            </a:r>
          </a:p>
          <a:p>
            <a:endParaRPr lang="ru-RU" dirty="0"/>
          </a:p>
        </p:txBody>
      </p:sp>
      <p:pic>
        <p:nvPicPr>
          <p:cNvPr id="21506" name="Picture 2" descr="C:\Users\Alexander ASU\Desktop\Презентация шефу\фото\042c2a01c52d1418e624d0b0ce788ad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1643050"/>
            <a:ext cx="4800565" cy="3600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57222" y="1142984"/>
            <a:ext cx="4000528" cy="342912"/>
          </a:xfrm>
        </p:spPr>
        <p:txBody>
          <a:bodyPr>
            <a:noAutofit/>
          </a:bodyPr>
          <a:lstStyle/>
          <a:p>
            <a:pPr algn="ctr"/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Темрюкская станция скорой медицинской помощи</a:t>
            </a:r>
            <a:endParaRPr lang="ru-RU" sz="18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33976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7362" b="7362"/>
          <a:stretch>
            <a:fillRect/>
          </a:stretch>
        </p:blipFill>
        <p:spPr>
          <a:xfrm rot="420000">
            <a:off x="3218417" y="1017300"/>
            <a:ext cx="5244779" cy="4465851"/>
          </a:xfr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42844" y="4071942"/>
            <a:ext cx="3000364" cy="342912"/>
          </a:xfrm>
          <a:prstGeom prst="rect">
            <a:avLst/>
          </a:prstGeom>
        </p:spPr>
        <p:txBody>
          <a:bodyPr vert="horz" lIns="45720" tIns="45720" rIns="45720" bIns="4572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</a:t>
            </a:r>
            <a:r>
              <a:rPr kumimoji="0" lang="ru-RU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2020 году Министерством здравоохранения  Краснодарского края были выделены новые планшеты для бригад скорой помощи. </a:t>
            </a:r>
            <a:r>
              <a:rPr lang="ru-RU" dirty="0" smtClean="0">
                <a:latin typeface="Times New Roman" pitchFamily="18" charset="0"/>
                <a:ea typeface="+mj-ea"/>
                <a:cs typeface="Times New Roman" pitchFamily="18" charset="0"/>
              </a:rPr>
              <a:t>Это позволило уменьшить время  реагирования на вызов и упростить оформление пациента.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85728"/>
            <a:ext cx="5486400" cy="428628"/>
          </a:xfrm>
        </p:spPr>
        <p:txBody>
          <a:bodyPr>
            <a:normAutofit/>
          </a:bodyPr>
          <a:lstStyle/>
          <a:p>
            <a:pPr algn="ctr"/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Корпуса </a:t>
            </a: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стационара </a:t>
            </a:r>
            <a:r>
              <a:rPr lang="ru-RU" sz="1800" b="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емрюкской ЦРБ</a:t>
            </a:r>
            <a:endParaRPr lang="ru-RU" sz="18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s://avatars.mds.yandex.net/get-altay/753950/2a00000161d2da82ef2670c3c41f8bd55d6e/XXL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2500" r="12500"/>
          <a:stretch>
            <a:fillRect/>
          </a:stretch>
        </p:blipFill>
        <p:spPr bwMode="auto">
          <a:xfrm>
            <a:off x="642910" y="785794"/>
            <a:ext cx="8139881" cy="5429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Справка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История Центральной районной больницы Темрюкского района  началась в 1879 году. Это было медицинское  учреждение на 12 коек.</a:t>
            </a: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01.01.2019 года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. переименовано в Государственное бюджетное учреждение здравоохранения «Темрюкская  центральная районная больница» МЗ КК 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Руководителем медицинской организации на данный момент является главный врач, доктор медицинских наук Шаталин Андрей Владимирович.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Открытие амбулатории врача общей практики в поселке Приморский</a:t>
            </a:r>
            <a:endParaRPr lang="ru-RU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открытие Приморского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5520" r="15520"/>
          <a:stretch>
            <a:fillRect/>
          </a:stretch>
        </p:blipFill>
        <p:spPr/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Структура ГБУЗ «Темрюкская ЦРБ» МЗ КК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48640" indent="-411480">
              <a:buFont typeface="Arial" pitchFamily="34" charset="0"/>
              <a:buChar char="•"/>
              <a:defRPr/>
            </a:pP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Общее количество объектов здравоохранения </a:t>
            </a: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- 34 </a:t>
            </a:r>
          </a:p>
          <a:p>
            <a:pPr marL="548640" indent="-411480">
              <a:buFont typeface="Arial" pitchFamily="34" charset="0"/>
              <a:buChar char="•"/>
              <a:defRPr/>
            </a:pP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Количество больниц/в них койко-мест - 2/274 </a:t>
            </a: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коек</a:t>
            </a:r>
          </a:p>
          <a:p>
            <a:pPr marL="548640" indent="-411480">
              <a:buFont typeface="Arial" pitchFamily="34" charset="0"/>
              <a:buChar char="•"/>
              <a:defRPr/>
            </a:pP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Количество поликлиник – 2</a:t>
            </a:r>
          </a:p>
          <a:p>
            <a:pPr marL="548640" indent="-411480">
              <a:buFont typeface="Arial" pitchFamily="34" charset="0"/>
              <a:buChar char="•"/>
              <a:defRPr/>
            </a:pP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Количество амбулаторий и фельдшерских пунктов 13 амбулаторий., из них 6 амбулаторий ВОП, 16 ФАП</a:t>
            </a:r>
            <a:endParaRPr lang="ru-RU" sz="2700" i="1" dirty="0" smtClean="0">
              <a:latin typeface="Times New Roman" pitchFamily="18" charset="0"/>
              <a:cs typeface="Times New Roman" pitchFamily="18" charset="0"/>
            </a:endParaRPr>
          </a:p>
          <a:p>
            <a:pPr marL="548640" indent="-411480">
              <a:buFont typeface="Arial" pitchFamily="34" charset="0"/>
              <a:buChar char="•"/>
              <a:defRPr/>
            </a:pP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Количество коек дневного стационара и стационара дневного пребывания – 142 койки</a:t>
            </a:r>
          </a:p>
          <a:p>
            <a:pPr marL="548640" indent="-411480">
              <a:buFont typeface="Arial" pitchFamily="34" charset="0"/>
              <a:buChar char="•"/>
              <a:defRPr/>
            </a:pP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Количество центров здоровья – 1 (детский)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Главный врач </a:t>
            </a:r>
            <a:r>
              <a:rPr lang="ru-RU" b="0" dirty="0" err="1" smtClean="0">
                <a:latin typeface="Times New Roman" pitchFamily="18" charset="0"/>
                <a:cs typeface="Times New Roman" pitchFamily="18" charset="0"/>
              </a:rPr>
              <a:t>д.м.н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Шаталин Андрей Владимирович контролирует процесс благоустройства территории </a:t>
            </a:r>
            <a:endParaRPr lang="ru-RU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397b206aad306ca238ccce60fa8565c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5520" r="15520"/>
          <a:stretch>
            <a:fillRect/>
          </a:stretch>
        </p:blipFill>
        <p:spPr/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Оснащение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Все отделения, кабинеты ЦРБ оснащены современным оборудованием в соответствии с порядками оказания медицинской помощи.</a:t>
            </a:r>
          </a:p>
          <a:p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В рамках национального проекта «Здравоохранение» получено 54 единицы медицинского оборудования, в том числе - два цифровых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флюорографа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, два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рентгенаппарата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маммограф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, компьютерный томограф,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5 УЗИ аппаратов, фетальный монитор, 14 электрокардиографов, 36 единиц лабораторного оборудования и 5 автомобилей скорой медицинской помощи.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Персонал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ГБУЗ «Темрюкская ЦРБ» МЗ КК работают 1275 специалистов, из них 224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врачей.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сельской местности работают 79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врачей.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городе  работает 145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врача.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целевым договорам обучаются 11 чел в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КубГМУ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по программе «Врачебные кадры для сельского здравоохранения» обучается 1 чел. По программе «Ординатура» обучаются 4 чел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Реализация программы </a:t>
            </a:r>
            <a:br>
              <a:rPr lang="ru-RU" dirty="0" smtClean="0"/>
            </a:br>
            <a:r>
              <a:rPr lang="ru-RU" dirty="0" smtClean="0"/>
              <a:t>«Земский доктор»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2016 года в Темрюкской ЦРБ по программе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«Земский Доктор» трудоустроено 87 человек,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них 49 врачей и 38 фельдшеров.</a:t>
            </a:r>
          </a:p>
          <a:p>
            <a:endParaRPr lang="ru-RU" dirty="0"/>
          </a:p>
        </p:txBody>
      </p:sp>
      <p:pic>
        <p:nvPicPr>
          <p:cNvPr id="24578" name="Picture 2" descr="https://ogtrk.ru/images/news/518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3429000"/>
            <a:ext cx="3786166" cy="30289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126</TotalTime>
  <Words>759</Words>
  <Application>Microsoft Office PowerPoint</Application>
  <PresentationFormat>Экран (4:3)</PresentationFormat>
  <Paragraphs>212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Государственное бюджетное учреждение здравоохранения  «Темрюкская центральная районная больница» министерства здравоохранения краснодарского края     </vt:lpstr>
      <vt:lpstr>Корпуса стационара Темрюкской ЦРБ</vt:lpstr>
      <vt:lpstr>Справка</vt:lpstr>
      <vt:lpstr>Открытие амбулатории врача общей практики в поселке Приморский</vt:lpstr>
      <vt:lpstr>Структура ГБУЗ «Темрюкская ЦРБ» МЗ КК</vt:lpstr>
      <vt:lpstr>Главный врач д.м.н Шаталин Андрей Владимирович контролирует процесс благоустройства территории </vt:lpstr>
      <vt:lpstr>Оснащение </vt:lpstr>
      <vt:lpstr>Персонал</vt:lpstr>
      <vt:lpstr>Реализация программы  «Земский доктор»</vt:lpstr>
      <vt:lpstr>Возможность улучшения жилищных условий </vt:lpstr>
      <vt:lpstr>Гарантии при трудоустройстве в ГБУЗ «Темрюкская ЦРБ» МЗ КК</vt:lpstr>
      <vt:lpstr>Слайд 12</vt:lpstr>
      <vt:lpstr>Слайд 13</vt:lpstr>
      <vt:lpstr>Скорая медицинская помощь</vt:lpstr>
      <vt:lpstr>Темрюкская станция скорой медицинской помощи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ГБУЗ «Темрюкская ЦРБ» МЗ КК</dc:title>
  <dc:creator>Alexander ASU</dc:creator>
  <cp:lastModifiedBy>Alexander ASU</cp:lastModifiedBy>
  <cp:revision>21</cp:revision>
  <dcterms:created xsi:type="dcterms:W3CDTF">2020-11-27T07:29:01Z</dcterms:created>
  <dcterms:modified xsi:type="dcterms:W3CDTF">2020-11-27T09:45:50Z</dcterms:modified>
</cp:coreProperties>
</file>