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data3.xml" ContentType="application/vnd.openxmlformats-officedocument.drawingml.diagramData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280" r:id="rId2"/>
    <p:sldId id="281" r:id="rId3"/>
    <p:sldId id="284" r:id="rId4"/>
    <p:sldId id="285" r:id="rId5"/>
    <p:sldId id="286" r:id="rId6"/>
    <p:sldId id="288" r:id="rId7"/>
    <p:sldId id="316" r:id="rId8"/>
    <p:sldId id="305" r:id="rId9"/>
    <p:sldId id="306" r:id="rId10"/>
    <p:sldId id="309" r:id="rId11"/>
    <p:sldId id="318" r:id="rId12"/>
    <p:sldId id="321" r:id="rId13"/>
    <p:sldId id="311" r:id="rId14"/>
    <p:sldId id="317" r:id="rId15"/>
    <p:sldId id="257" r:id="rId16"/>
    <p:sldId id="314" r:id="rId17"/>
    <p:sldId id="315" r:id="rId18"/>
    <p:sldId id="326" r:id="rId19"/>
    <p:sldId id="328" r:id="rId20"/>
    <p:sldId id="329" r:id="rId21"/>
    <p:sldId id="330" r:id="rId22"/>
    <p:sldId id="331" r:id="rId23"/>
    <p:sldId id="260" r:id="rId24"/>
    <p:sldId id="263" r:id="rId25"/>
    <p:sldId id="313" r:id="rId26"/>
    <p:sldId id="259" r:id="rId27"/>
    <p:sldId id="332" r:id="rId28"/>
    <p:sldId id="294" r:id="rId29"/>
    <p:sldId id="295" r:id="rId30"/>
    <p:sldId id="296" r:id="rId31"/>
    <p:sldId id="297" r:id="rId32"/>
    <p:sldId id="299" r:id="rId33"/>
    <p:sldId id="300" r:id="rId34"/>
    <p:sldId id="301" r:id="rId35"/>
    <p:sldId id="302" r:id="rId36"/>
    <p:sldId id="303" r:id="rId37"/>
    <p:sldId id="278" r:id="rId38"/>
    <p:sldId id="279" r:id="rId39"/>
    <p:sldId id="322" r:id="rId40"/>
    <p:sldId id="323" r:id="rId41"/>
    <p:sldId id="324" r:id="rId42"/>
    <p:sldId id="333" r:id="rId43"/>
    <p:sldId id="334" r:id="rId44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86" autoAdjust="0"/>
    <p:restoredTop sz="94660"/>
  </p:normalViewPr>
  <p:slideViewPr>
    <p:cSldViewPr snapToGrid="0">
      <p:cViewPr varScale="1">
        <p:scale>
          <a:sx n="81" d="100"/>
          <a:sy n="81" d="100"/>
        </p:scale>
        <p:origin x="-96" y="-79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9" d="100"/>
          <a:sy n="89" d="100"/>
        </p:scale>
        <p:origin x="2988" y="84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64BFAEB-8AD2-4B3C-9FBB-8A2D50189B10}" type="doc">
      <dgm:prSet loTypeId="urn:microsoft.com/office/officeart/2005/8/layout/vList2" loCatId="list" qsTypeId="urn:microsoft.com/office/officeart/2005/8/quickstyle/simple3" qsCatId="simple" csTypeId="urn:microsoft.com/office/officeart/2005/8/colors/accent1_2#2" csCatId="accent1" phldr="1"/>
      <dgm:spPr/>
      <dgm:t>
        <a:bodyPr/>
        <a:lstStyle/>
        <a:p>
          <a:endParaRPr lang="ru-RU"/>
        </a:p>
      </dgm:t>
    </dgm:pt>
    <dgm:pt modelId="{79EC4175-7ECB-4A25-8CCA-E187B8DE5385}">
      <dgm:prSet phldrT="[Текст]" custT="1"/>
      <dgm:spPr>
        <a:noFill/>
      </dgm:spPr>
      <dgm:t>
        <a:bodyPr/>
        <a:lstStyle/>
        <a:p>
          <a:pPr algn="ctr"/>
          <a:r>
            <a:rPr lang="ru-RU" sz="3200" b="1" dirty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Схема резюме.</a:t>
          </a:r>
          <a:endParaRPr lang="ru-RU" sz="3200" dirty="0">
            <a:solidFill>
              <a:srgbClr val="C00000"/>
            </a:solidFill>
            <a:latin typeface="Arial" pitchFamily="34" charset="0"/>
            <a:cs typeface="Arial" pitchFamily="34" charset="0"/>
          </a:endParaRPr>
        </a:p>
      </dgm:t>
    </dgm:pt>
    <dgm:pt modelId="{884ECBCE-2596-4A00-87F5-586ACAF3A8A2}" type="parTrans" cxnId="{91FC3034-B74C-4669-905B-FCD622970EAD}">
      <dgm:prSet/>
      <dgm:spPr/>
      <dgm:t>
        <a:bodyPr/>
        <a:lstStyle/>
        <a:p>
          <a:endParaRPr lang="ru-RU"/>
        </a:p>
      </dgm:t>
    </dgm:pt>
    <dgm:pt modelId="{CA08C18E-448E-4F05-9962-8FBC4FAD457D}" type="sibTrans" cxnId="{91FC3034-B74C-4669-905B-FCD622970EAD}">
      <dgm:prSet/>
      <dgm:spPr/>
      <dgm:t>
        <a:bodyPr/>
        <a:lstStyle/>
        <a:p>
          <a:endParaRPr lang="ru-RU"/>
        </a:p>
      </dgm:t>
    </dgm:pt>
    <dgm:pt modelId="{EEA0BC32-B128-4276-A6B5-526612F144D9}">
      <dgm:prSet phldrT="[Текст]" custT="1"/>
      <dgm:spPr>
        <a:noFill/>
      </dgm:spPr>
      <dgm:t>
        <a:bodyPr/>
        <a:lstStyle/>
        <a:p>
          <a:r>
            <a:rPr lang="ru-RU" sz="2000" b="1" i="1" dirty="0">
              <a:solidFill>
                <a:srgbClr val="C00000"/>
              </a:solidFill>
            </a:rPr>
            <a:t>1.</a:t>
          </a:r>
          <a:r>
            <a:rPr lang="ru-RU" sz="2000" b="1" i="1" dirty="0"/>
            <a:t>  Ф.И.О., год рождения (возраст), контактные телефоны (домашний и/или рабочий).</a:t>
          </a:r>
          <a:endParaRPr lang="ru-RU" sz="2000" dirty="0"/>
        </a:p>
      </dgm:t>
    </dgm:pt>
    <dgm:pt modelId="{2FB554E8-5362-4169-873C-2E0B29EE808B}" type="parTrans" cxnId="{BE12A703-5BEF-4FBE-8976-59D091065BD5}">
      <dgm:prSet/>
      <dgm:spPr/>
      <dgm:t>
        <a:bodyPr/>
        <a:lstStyle/>
        <a:p>
          <a:endParaRPr lang="ru-RU"/>
        </a:p>
      </dgm:t>
    </dgm:pt>
    <dgm:pt modelId="{89B9F530-BAD3-432C-AFB7-CBC5EB867BDA}" type="sibTrans" cxnId="{BE12A703-5BEF-4FBE-8976-59D091065BD5}">
      <dgm:prSet/>
      <dgm:spPr/>
      <dgm:t>
        <a:bodyPr/>
        <a:lstStyle/>
        <a:p>
          <a:endParaRPr lang="ru-RU"/>
        </a:p>
      </dgm:t>
    </dgm:pt>
    <dgm:pt modelId="{A6EEA79A-D94A-4358-91BF-7F99561F1FF8}">
      <dgm:prSet phldrT="[Текст]" custT="1"/>
      <dgm:spPr>
        <a:noFill/>
      </dgm:spPr>
      <dgm:t>
        <a:bodyPr/>
        <a:lstStyle/>
        <a:p>
          <a:r>
            <a:rPr lang="ru-RU" sz="2000" b="1" i="1" dirty="0">
              <a:solidFill>
                <a:srgbClr val="C00000"/>
              </a:solidFill>
            </a:rPr>
            <a:t>2.</a:t>
          </a:r>
          <a:r>
            <a:rPr lang="ru-RU" sz="2000" b="1" i="1" dirty="0"/>
            <a:t>  Цель (зачем вы обращаетесь в данную фирму, какую работу ищете).</a:t>
          </a:r>
          <a:endParaRPr lang="ru-RU" sz="2000" dirty="0"/>
        </a:p>
      </dgm:t>
    </dgm:pt>
    <dgm:pt modelId="{0379E6BE-9837-4350-B09B-F9063D85A9AA}" type="parTrans" cxnId="{02D97661-1910-4F18-92CD-3E93F1EE1E06}">
      <dgm:prSet/>
      <dgm:spPr/>
      <dgm:t>
        <a:bodyPr/>
        <a:lstStyle/>
        <a:p>
          <a:endParaRPr lang="ru-RU"/>
        </a:p>
      </dgm:t>
    </dgm:pt>
    <dgm:pt modelId="{50EBF905-B34E-4EE7-A7A2-41EDB23FC6A7}" type="sibTrans" cxnId="{02D97661-1910-4F18-92CD-3E93F1EE1E06}">
      <dgm:prSet/>
      <dgm:spPr/>
      <dgm:t>
        <a:bodyPr/>
        <a:lstStyle/>
        <a:p>
          <a:endParaRPr lang="ru-RU"/>
        </a:p>
      </dgm:t>
    </dgm:pt>
    <dgm:pt modelId="{5D61B2E2-8237-4AF2-82D7-2E4EAC53AEF8}">
      <dgm:prSet custT="1"/>
      <dgm:spPr>
        <a:noFill/>
      </dgm:spPr>
      <dgm:t>
        <a:bodyPr/>
        <a:lstStyle/>
        <a:p>
          <a:r>
            <a:rPr lang="ru-RU" sz="2000" b="1" i="1" dirty="0" smtClean="0">
              <a:solidFill>
                <a:srgbClr val="002060"/>
              </a:solidFill>
            </a:rPr>
            <a:t>1) </a:t>
          </a:r>
          <a:r>
            <a:rPr lang="ru-RU" sz="2000" b="1" i="1" dirty="0" smtClean="0"/>
            <a:t>дата начала учебы — дата окончания учебы; </a:t>
          </a:r>
          <a:endParaRPr lang="ru-RU" sz="2000" dirty="0"/>
        </a:p>
      </dgm:t>
    </dgm:pt>
    <dgm:pt modelId="{9AE7E26E-1D37-46DD-84D3-E47AA69D243D}" type="parTrans" cxnId="{10C0C3B3-3688-40E2-94D3-F394CDF70B6D}">
      <dgm:prSet/>
      <dgm:spPr/>
      <dgm:t>
        <a:bodyPr/>
        <a:lstStyle/>
        <a:p>
          <a:endParaRPr lang="ru-RU"/>
        </a:p>
      </dgm:t>
    </dgm:pt>
    <dgm:pt modelId="{6E5FBA22-2301-49EC-B766-671357393CD4}" type="sibTrans" cxnId="{10C0C3B3-3688-40E2-94D3-F394CDF70B6D}">
      <dgm:prSet/>
      <dgm:spPr/>
      <dgm:t>
        <a:bodyPr/>
        <a:lstStyle/>
        <a:p>
          <a:endParaRPr lang="ru-RU"/>
        </a:p>
      </dgm:t>
    </dgm:pt>
    <dgm:pt modelId="{9912ACC0-89D6-4161-BD11-FC96B887CE38}">
      <dgm:prSet custT="1"/>
      <dgm:spPr>
        <a:noFill/>
      </dgm:spPr>
      <dgm:t>
        <a:bodyPr/>
        <a:lstStyle/>
        <a:p>
          <a:r>
            <a:rPr lang="ru-RU" sz="2000" b="1" i="1" dirty="0" smtClean="0">
              <a:solidFill>
                <a:srgbClr val="002060"/>
              </a:solidFill>
            </a:rPr>
            <a:t>2) </a:t>
          </a:r>
          <a:r>
            <a:rPr lang="ru-RU" sz="2000" b="1" i="1" dirty="0" smtClean="0"/>
            <a:t>название учебного заведения, факультет, специальность; </a:t>
          </a:r>
          <a:endParaRPr lang="ru-RU" sz="2000" dirty="0"/>
        </a:p>
      </dgm:t>
    </dgm:pt>
    <dgm:pt modelId="{AFBBFAAC-0A5E-4B01-B667-F82381AF266E}" type="parTrans" cxnId="{38EB99ED-0CA8-43F2-9DC9-36E80F1438B2}">
      <dgm:prSet/>
      <dgm:spPr/>
      <dgm:t>
        <a:bodyPr/>
        <a:lstStyle/>
        <a:p>
          <a:endParaRPr lang="ru-RU"/>
        </a:p>
      </dgm:t>
    </dgm:pt>
    <dgm:pt modelId="{5CF38F6D-77F4-40EF-9FE7-04E6A159FA9E}" type="sibTrans" cxnId="{38EB99ED-0CA8-43F2-9DC9-36E80F1438B2}">
      <dgm:prSet/>
      <dgm:spPr/>
      <dgm:t>
        <a:bodyPr/>
        <a:lstStyle/>
        <a:p>
          <a:endParaRPr lang="ru-RU"/>
        </a:p>
      </dgm:t>
    </dgm:pt>
    <dgm:pt modelId="{84B88FB1-7671-454B-8BDC-421A82D83B5D}">
      <dgm:prSet custT="1"/>
      <dgm:spPr>
        <a:noFill/>
      </dgm:spPr>
      <dgm:t>
        <a:bodyPr/>
        <a:lstStyle/>
        <a:p>
          <a:r>
            <a:rPr lang="ru-RU" sz="2000" b="1" i="1" dirty="0" smtClean="0">
              <a:solidFill>
                <a:srgbClr val="002060"/>
              </a:solidFill>
            </a:rPr>
            <a:t>3) </a:t>
          </a:r>
          <a:r>
            <a:rPr lang="ru-RU" sz="2000" b="1" i="1" dirty="0" smtClean="0"/>
            <a:t>присвоенная квалификация. </a:t>
          </a:r>
          <a:endParaRPr lang="ru-RU" sz="2000" dirty="0"/>
        </a:p>
      </dgm:t>
    </dgm:pt>
    <dgm:pt modelId="{0DBC53FD-92B4-4557-8C1A-02B642D9C8A3}" type="parTrans" cxnId="{87512DF1-18B3-4140-838E-2F8EFD9FE55C}">
      <dgm:prSet/>
      <dgm:spPr/>
      <dgm:t>
        <a:bodyPr/>
        <a:lstStyle/>
        <a:p>
          <a:endParaRPr lang="ru-RU"/>
        </a:p>
      </dgm:t>
    </dgm:pt>
    <dgm:pt modelId="{869EFD6F-61DF-4199-AD1B-1FFFAE697DC1}" type="sibTrans" cxnId="{87512DF1-18B3-4140-838E-2F8EFD9FE55C}">
      <dgm:prSet/>
      <dgm:spPr/>
      <dgm:t>
        <a:bodyPr/>
        <a:lstStyle/>
        <a:p>
          <a:endParaRPr lang="ru-RU"/>
        </a:p>
      </dgm:t>
    </dgm:pt>
    <dgm:pt modelId="{7085078C-49A0-4C07-A7AA-4EFE5C1A5EA6}">
      <dgm:prSet custT="1"/>
      <dgm:spPr>
        <a:noFill/>
      </dgm:spPr>
      <dgm:t>
        <a:bodyPr/>
        <a:lstStyle/>
        <a:p>
          <a:r>
            <a:rPr lang="ru-RU" sz="2000" b="1" i="1" dirty="0" smtClean="0">
              <a:solidFill>
                <a:srgbClr val="C00000"/>
              </a:solidFill>
              <a:effectLst/>
            </a:rPr>
            <a:t>3.</a:t>
          </a:r>
          <a:r>
            <a:rPr lang="ru-RU" sz="2000" b="1" i="1" dirty="0" smtClean="0"/>
            <a:t>Образование (в обратном хронологическом порядке, т. е. начиная с последнего места учебы) по схеме:</a:t>
          </a:r>
          <a:endParaRPr lang="ru-RU" sz="2000" dirty="0"/>
        </a:p>
      </dgm:t>
    </dgm:pt>
    <dgm:pt modelId="{DE51A34B-08A5-4AAD-AB7E-02673FA1EEDC}" type="parTrans" cxnId="{C5C2330B-FC44-4628-8505-609CDFDAA89F}">
      <dgm:prSet/>
      <dgm:spPr/>
      <dgm:t>
        <a:bodyPr/>
        <a:lstStyle/>
        <a:p>
          <a:endParaRPr lang="ru-RU"/>
        </a:p>
      </dgm:t>
    </dgm:pt>
    <dgm:pt modelId="{1F36B686-07DB-4784-B66E-536DECDDB496}" type="sibTrans" cxnId="{C5C2330B-FC44-4628-8505-609CDFDAA89F}">
      <dgm:prSet/>
      <dgm:spPr/>
      <dgm:t>
        <a:bodyPr/>
        <a:lstStyle/>
        <a:p>
          <a:endParaRPr lang="ru-RU"/>
        </a:p>
      </dgm:t>
    </dgm:pt>
    <dgm:pt modelId="{30EC6684-33A7-4363-B4EB-DCF8E30E8A6B}" type="pres">
      <dgm:prSet presAssocID="{F64BFAEB-8AD2-4B3C-9FBB-8A2D50189B1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3ED99B-EE77-4B45-8FF5-76C06BB826E3}" type="pres">
      <dgm:prSet presAssocID="{79EC4175-7ECB-4A25-8CCA-E187B8DE5385}" presName="parentText" presStyleLbl="node1" presStyleIdx="0" presStyleCnt="7" custLinFactY="-18996" custLinFactNeighborX="-1273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F97B31-5CF2-4BF2-A775-3E546C36E832}" type="pres">
      <dgm:prSet presAssocID="{CA08C18E-448E-4F05-9962-8FBC4FAD457D}" presName="spacer" presStyleCnt="0"/>
      <dgm:spPr/>
    </dgm:pt>
    <dgm:pt modelId="{2EB4A463-FAD9-4170-8E67-07834B34EA5E}" type="pres">
      <dgm:prSet presAssocID="{EEA0BC32-B128-4276-A6B5-526612F144D9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07F850-E65C-4F44-B398-2B81AB09629B}" type="pres">
      <dgm:prSet presAssocID="{89B9F530-BAD3-432C-AFB7-CBC5EB867BDA}" presName="spacer" presStyleCnt="0"/>
      <dgm:spPr/>
    </dgm:pt>
    <dgm:pt modelId="{C5F8C14E-845A-4CE3-80AD-FB78B2DA1F22}" type="pres">
      <dgm:prSet presAssocID="{A6EEA79A-D94A-4358-91BF-7F99561F1FF8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751211-7506-403D-ABB9-39AF054627FC}" type="pres">
      <dgm:prSet presAssocID="{50EBF905-B34E-4EE7-A7A2-41EDB23FC6A7}" presName="spacer" presStyleCnt="0"/>
      <dgm:spPr/>
    </dgm:pt>
    <dgm:pt modelId="{5A51EA5F-1CC2-40CA-8802-A58C0FA1E7FE}" type="pres">
      <dgm:prSet presAssocID="{7085078C-49A0-4C07-A7AA-4EFE5C1A5EA6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419F0D-880F-4E39-8777-E0A053A7DF2F}" type="pres">
      <dgm:prSet presAssocID="{1F36B686-07DB-4784-B66E-536DECDDB496}" presName="spacer" presStyleCnt="0"/>
      <dgm:spPr/>
    </dgm:pt>
    <dgm:pt modelId="{31FD8AC5-E16B-404B-8FF5-53297F538920}" type="pres">
      <dgm:prSet presAssocID="{5D61B2E2-8237-4AF2-82D7-2E4EAC53AEF8}" presName="parentText" presStyleLbl="node1" presStyleIdx="4" presStyleCnt="7" custScaleX="8388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B8763E-5D56-4E3F-80D2-E80534354245}" type="pres">
      <dgm:prSet presAssocID="{6E5FBA22-2301-49EC-B766-671357393CD4}" presName="spacer" presStyleCnt="0"/>
      <dgm:spPr/>
    </dgm:pt>
    <dgm:pt modelId="{61FA11A2-B424-4A42-8F79-A94D529A629B}" type="pres">
      <dgm:prSet presAssocID="{9912ACC0-89D6-4161-BD11-FC96B887CE38}" presName="parentText" presStyleLbl="node1" presStyleIdx="5" presStyleCnt="7" custScaleX="8373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AEA3FD-CF96-4DB0-9E4D-0CE3A6E91A44}" type="pres">
      <dgm:prSet presAssocID="{5CF38F6D-77F4-40EF-9FE7-04E6A159FA9E}" presName="spacer" presStyleCnt="0"/>
      <dgm:spPr/>
    </dgm:pt>
    <dgm:pt modelId="{7E39560A-EAF4-480D-9123-235B1050C2CF}" type="pres">
      <dgm:prSet presAssocID="{84B88FB1-7671-454B-8BDC-421A82D83B5D}" presName="parentText" presStyleLbl="node1" presStyleIdx="6" presStyleCnt="7" custScaleX="8441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E12A703-5BEF-4FBE-8976-59D091065BD5}" srcId="{F64BFAEB-8AD2-4B3C-9FBB-8A2D50189B10}" destId="{EEA0BC32-B128-4276-A6B5-526612F144D9}" srcOrd="1" destOrd="0" parTransId="{2FB554E8-5362-4169-873C-2E0B29EE808B}" sibTransId="{89B9F530-BAD3-432C-AFB7-CBC5EB867BDA}"/>
    <dgm:cxn modelId="{1C2A8A84-5F2A-439C-85BE-148FE8FBE994}" type="presOf" srcId="{79EC4175-7ECB-4A25-8CCA-E187B8DE5385}" destId="{103ED99B-EE77-4B45-8FF5-76C06BB826E3}" srcOrd="0" destOrd="0" presId="urn:microsoft.com/office/officeart/2005/8/layout/vList2"/>
    <dgm:cxn modelId="{10C0C3B3-3688-40E2-94D3-F394CDF70B6D}" srcId="{F64BFAEB-8AD2-4B3C-9FBB-8A2D50189B10}" destId="{5D61B2E2-8237-4AF2-82D7-2E4EAC53AEF8}" srcOrd="4" destOrd="0" parTransId="{9AE7E26E-1D37-46DD-84D3-E47AA69D243D}" sibTransId="{6E5FBA22-2301-49EC-B766-671357393CD4}"/>
    <dgm:cxn modelId="{CAD09601-3236-4728-9AEB-024921BB0F26}" type="presOf" srcId="{7085078C-49A0-4C07-A7AA-4EFE5C1A5EA6}" destId="{5A51EA5F-1CC2-40CA-8802-A58C0FA1E7FE}" srcOrd="0" destOrd="0" presId="urn:microsoft.com/office/officeart/2005/8/layout/vList2"/>
    <dgm:cxn modelId="{C5C2330B-FC44-4628-8505-609CDFDAA89F}" srcId="{F64BFAEB-8AD2-4B3C-9FBB-8A2D50189B10}" destId="{7085078C-49A0-4C07-A7AA-4EFE5C1A5EA6}" srcOrd="3" destOrd="0" parTransId="{DE51A34B-08A5-4AAD-AB7E-02673FA1EEDC}" sibTransId="{1F36B686-07DB-4784-B66E-536DECDDB496}"/>
    <dgm:cxn modelId="{91FC3034-B74C-4669-905B-FCD622970EAD}" srcId="{F64BFAEB-8AD2-4B3C-9FBB-8A2D50189B10}" destId="{79EC4175-7ECB-4A25-8CCA-E187B8DE5385}" srcOrd="0" destOrd="0" parTransId="{884ECBCE-2596-4A00-87F5-586ACAF3A8A2}" sibTransId="{CA08C18E-448E-4F05-9962-8FBC4FAD457D}"/>
    <dgm:cxn modelId="{2F45963D-BB74-4DCB-A071-38D986C336C5}" type="presOf" srcId="{5D61B2E2-8237-4AF2-82D7-2E4EAC53AEF8}" destId="{31FD8AC5-E16B-404B-8FF5-53297F538920}" srcOrd="0" destOrd="0" presId="urn:microsoft.com/office/officeart/2005/8/layout/vList2"/>
    <dgm:cxn modelId="{47FCC991-BA20-4FD8-B932-67B185A66A76}" type="presOf" srcId="{A6EEA79A-D94A-4358-91BF-7F99561F1FF8}" destId="{C5F8C14E-845A-4CE3-80AD-FB78B2DA1F22}" srcOrd="0" destOrd="0" presId="urn:microsoft.com/office/officeart/2005/8/layout/vList2"/>
    <dgm:cxn modelId="{A37C49A3-E3DF-4739-8F89-81247839983A}" type="presOf" srcId="{EEA0BC32-B128-4276-A6B5-526612F144D9}" destId="{2EB4A463-FAD9-4170-8E67-07834B34EA5E}" srcOrd="0" destOrd="0" presId="urn:microsoft.com/office/officeart/2005/8/layout/vList2"/>
    <dgm:cxn modelId="{87512DF1-18B3-4140-838E-2F8EFD9FE55C}" srcId="{F64BFAEB-8AD2-4B3C-9FBB-8A2D50189B10}" destId="{84B88FB1-7671-454B-8BDC-421A82D83B5D}" srcOrd="6" destOrd="0" parTransId="{0DBC53FD-92B4-4557-8C1A-02B642D9C8A3}" sibTransId="{869EFD6F-61DF-4199-AD1B-1FFFAE697DC1}"/>
    <dgm:cxn modelId="{2AC3D298-8FDD-4E7A-BD4C-347D650D140F}" type="presOf" srcId="{9912ACC0-89D6-4161-BD11-FC96B887CE38}" destId="{61FA11A2-B424-4A42-8F79-A94D529A629B}" srcOrd="0" destOrd="0" presId="urn:microsoft.com/office/officeart/2005/8/layout/vList2"/>
    <dgm:cxn modelId="{3F92B027-3F03-459B-9B9F-F8041D2829D2}" type="presOf" srcId="{84B88FB1-7671-454B-8BDC-421A82D83B5D}" destId="{7E39560A-EAF4-480D-9123-235B1050C2CF}" srcOrd="0" destOrd="0" presId="urn:microsoft.com/office/officeart/2005/8/layout/vList2"/>
    <dgm:cxn modelId="{02D97661-1910-4F18-92CD-3E93F1EE1E06}" srcId="{F64BFAEB-8AD2-4B3C-9FBB-8A2D50189B10}" destId="{A6EEA79A-D94A-4358-91BF-7F99561F1FF8}" srcOrd="2" destOrd="0" parTransId="{0379E6BE-9837-4350-B09B-F9063D85A9AA}" sibTransId="{50EBF905-B34E-4EE7-A7A2-41EDB23FC6A7}"/>
    <dgm:cxn modelId="{8E94A6DD-2867-4A1B-BAF7-EB312EC4F6DE}" type="presOf" srcId="{F64BFAEB-8AD2-4B3C-9FBB-8A2D50189B10}" destId="{30EC6684-33A7-4363-B4EB-DCF8E30E8A6B}" srcOrd="0" destOrd="0" presId="urn:microsoft.com/office/officeart/2005/8/layout/vList2"/>
    <dgm:cxn modelId="{38EB99ED-0CA8-43F2-9DC9-36E80F1438B2}" srcId="{F64BFAEB-8AD2-4B3C-9FBB-8A2D50189B10}" destId="{9912ACC0-89D6-4161-BD11-FC96B887CE38}" srcOrd="5" destOrd="0" parTransId="{AFBBFAAC-0A5E-4B01-B667-F82381AF266E}" sibTransId="{5CF38F6D-77F4-40EF-9FE7-04E6A159FA9E}"/>
    <dgm:cxn modelId="{353B25C3-6D2C-4B9F-BDF9-098BA32DB794}" type="presParOf" srcId="{30EC6684-33A7-4363-B4EB-DCF8E30E8A6B}" destId="{103ED99B-EE77-4B45-8FF5-76C06BB826E3}" srcOrd="0" destOrd="0" presId="urn:microsoft.com/office/officeart/2005/8/layout/vList2"/>
    <dgm:cxn modelId="{91DDD20E-CAA4-4B2D-A9C5-56E47D187138}" type="presParOf" srcId="{30EC6684-33A7-4363-B4EB-DCF8E30E8A6B}" destId="{44F97B31-5CF2-4BF2-A775-3E546C36E832}" srcOrd="1" destOrd="0" presId="urn:microsoft.com/office/officeart/2005/8/layout/vList2"/>
    <dgm:cxn modelId="{C796C436-61BD-430E-A0D1-28EDEF2CE3ED}" type="presParOf" srcId="{30EC6684-33A7-4363-B4EB-DCF8E30E8A6B}" destId="{2EB4A463-FAD9-4170-8E67-07834B34EA5E}" srcOrd="2" destOrd="0" presId="urn:microsoft.com/office/officeart/2005/8/layout/vList2"/>
    <dgm:cxn modelId="{EEBADCE1-5570-4B3B-8672-2A68DF4B2CA6}" type="presParOf" srcId="{30EC6684-33A7-4363-B4EB-DCF8E30E8A6B}" destId="{8907F850-E65C-4F44-B398-2B81AB09629B}" srcOrd="3" destOrd="0" presId="urn:microsoft.com/office/officeart/2005/8/layout/vList2"/>
    <dgm:cxn modelId="{3FC4649E-8D80-4B4E-9622-D642EA65D6C0}" type="presParOf" srcId="{30EC6684-33A7-4363-B4EB-DCF8E30E8A6B}" destId="{C5F8C14E-845A-4CE3-80AD-FB78B2DA1F22}" srcOrd="4" destOrd="0" presId="urn:microsoft.com/office/officeart/2005/8/layout/vList2"/>
    <dgm:cxn modelId="{F50AA920-350C-4B96-A670-8F1D713A2D7A}" type="presParOf" srcId="{30EC6684-33A7-4363-B4EB-DCF8E30E8A6B}" destId="{A4751211-7506-403D-ABB9-39AF054627FC}" srcOrd="5" destOrd="0" presId="urn:microsoft.com/office/officeart/2005/8/layout/vList2"/>
    <dgm:cxn modelId="{4003F996-15E4-4C18-9DF5-406EF63228AC}" type="presParOf" srcId="{30EC6684-33A7-4363-B4EB-DCF8E30E8A6B}" destId="{5A51EA5F-1CC2-40CA-8802-A58C0FA1E7FE}" srcOrd="6" destOrd="0" presId="urn:microsoft.com/office/officeart/2005/8/layout/vList2"/>
    <dgm:cxn modelId="{2B68AB1C-B5C5-4C35-BBB9-4342FB267E79}" type="presParOf" srcId="{30EC6684-33A7-4363-B4EB-DCF8E30E8A6B}" destId="{D4419F0D-880F-4E39-8777-E0A053A7DF2F}" srcOrd="7" destOrd="0" presId="urn:microsoft.com/office/officeart/2005/8/layout/vList2"/>
    <dgm:cxn modelId="{4341F2DB-25A5-4181-8233-5100D8C99D0E}" type="presParOf" srcId="{30EC6684-33A7-4363-B4EB-DCF8E30E8A6B}" destId="{31FD8AC5-E16B-404B-8FF5-53297F538920}" srcOrd="8" destOrd="0" presId="urn:microsoft.com/office/officeart/2005/8/layout/vList2"/>
    <dgm:cxn modelId="{4563B90E-4B43-419B-AF0F-6CE6704B5365}" type="presParOf" srcId="{30EC6684-33A7-4363-B4EB-DCF8E30E8A6B}" destId="{62B8763E-5D56-4E3F-80D2-E80534354245}" srcOrd="9" destOrd="0" presId="urn:microsoft.com/office/officeart/2005/8/layout/vList2"/>
    <dgm:cxn modelId="{5E1A156B-E54D-4506-ADAA-70218FAEE627}" type="presParOf" srcId="{30EC6684-33A7-4363-B4EB-DCF8E30E8A6B}" destId="{61FA11A2-B424-4A42-8F79-A94D529A629B}" srcOrd="10" destOrd="0" presId="urn:microsoft.com/office/officeart/2005/8/layout/vList2"/>
    <dgm:cxn modelId="{779BE874-700A-4E77-B4BB-E796025CA1FA}" type="presParOf" srcId="{30EC6684-33A7-4363-B4EB-DCF8E30E8A6B}" destId="{FAAEA3FD-CF96-4DB0-9E4D-0CE3A6E91A44}" srcOrd="11" destOrd="0" presId="urn:microsoft.com/office/officeart/2005/8/layout/vList2"/>
    <dgm:cxn modelId="{E6639912-84AB-41CB-A015-80754B4938F2}" type="presParOf" srcId="{30EC6684-33A7-4363-B4EB-DCF8E30E8A6B}" destId="{7E39560A-EAF4-480D-9123-235B1050C2CF}" srcOrd="12" destOrd="0" presId="urn:microsoft.com/office/officeart/2005/8/layout/vList2"/>
  </dgm:cxnLst>
  <dgm:bg>
    <a:solidFill>
      <a:srgbClr val="00B0F0">
        <a:alpha val="48000"/>
      </a:srgbClr>
    </a:solidFill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92A4C78-D53C-439A-AB8F-B1AB6A730B8F}" type="doc">
      <dgm:prSet loTypeId="urn:microsoft.com/office/officeart/2005/8/layout/vList2" loCatId="list" qsTypeId="urn:microsoft.com/office/officeart/2005/8/quickstyle/simple3" qsCatId="simple" csTypeId="urn:microsoft.com/office/officeart/2005/8/colors/accent1_2#3" csCatId="accent1" phldr="1"/>
      <dgm:spPr/>
      <dgm:t>
        <a:bodyPr/>
        <a:lstStyle/>
        <a:p>
          <a:endParaRPr lang="ru-RU"/>
        </a:p>
      </dgm:t>
    </dgm:pt>
    <dgm:pt modelId="{227193A7-7953-4452-AD3F-8F1F30F224D7}">
      <dgm:prSet phldrT="[Текст]" custT="1"/>
      <dgm:spPr>
        <a:noFill/>
      </dgm:spPr>
      <dgm:t>
        <a:bodyPr/>
        <a:lstStyle/>
        <a:p>
          <a:r>
            <a:rPr lang="ru-RU" sz="1700" b="1" i="1" dirty="0">
              <a:solidFill>
                <a:srgbClr val="C00000"/>
              </a:solidFill>
            </a:rPr>
            <a:t>4</a:t>
          </a:r>
          <a:r>
            <a:rPr lang="ru-RU" sz="2000" b="1" i="1" dirty="0">
              <a:solidFill>
                <a:srgbClr val="C00000"/>
              </a:solidFill>
            </a:rPr>
            <a:t>.  </a:t>
          </a:r>
          <a:r>
            <a:rPr lang="ru-RU" sz="2000" b="1" i="1" dirty="0" smtClean="0"/>
            <a:t>Опыт работы (в обратном хронологическом порядке, т. е. начиная с последнего места работы) по схеме:</a:t>
          </a:r>
          <a:endParaRPr lang="ru-RU" sz="2000" dirty="0"/>
        </a:p>
      </dgm:t>
    </dgm:pt>
    <dgm:pt modelId="{230206CC-FAEA-4EDB-81CE-30FF3083ECDD}" type="parTrans" cxnId="{D72C5B03-3B4A-4DE7-BB0A-AFF144588991}">
      <dgm:prSet/>
      <dgm:spPr/>
      <dgm:t>
        <a:bodyPr/>
        <a:lstStyle/>
        <a:p>
          <a:endParaRPr lang="ru-RU"/>
        </a:p>
      </dgm:t>
    </dgm:pt>
    <dgm:pt modelId="{158633DA-2C77-41CC-96A7-629F401A5E6D}" type="sibTrans" cxnId="{D72C5B03-3B4A-4DE7-BB0A-AFF144588991}">
      <dgm:prSet/>
      <dgm:spPr/>
      <dgm:t>
        <a:bodyPr/>
        <a:lstStyle/>
        <a:p>
          <a:endParaRPr lang="ru-RU"/>
        </a:p>
      </dgm:t>
    </dgm:pt>
    <dgm:pt modelId="{FF270B8C-E802-4A4D-BBD5-1D0CA056AABA}">
      <dgm:prSet custT="1"/>
      <dgm:spPr>
        <a:noFill/>
      </dgm:spPr>
      <dgm:t>
        <a:bodyPr/>
        <a:lstStyle/>
        <a:p>
          <a:r>
            <a:rPr lang="ru-RU" sz="2000" b="1" i="1" dirty="0">
              <a:solidFill>
                <a:srgbClr val="C00000"/>
              </a:solidFill>
            </a:rPr>
            <a:t>5.  </a:t>
          </a:r>
          <a:r>
            <a:rPr lang="ru-RU" sz="2000" b="1" i="1" dirty="0"/>
            <a:t>Дополнительное образование: курсы, семинары, </a:t>
          </a:r>
          <a:r>
            <a:rPr lang="ru-RU" sz="2000" b="1" i="1" dirty="0" smtClean="0"/>
            <a:t>тренинги, </a:t>
          </a:r>
          <a:r>
            <a:rPr lang="ru-RU" sz="2000" b="1" i="1" dirty="0"/>
            <a:t>стажировки (по приведенной выше схеме).</a:t>
          </a:r>
          <a:endParaRPr lang="ru-RU" sz="2000" dirty="0"/>
        </a:p>
      </dgm:t>
    </dgm:pt>
    <dgm:pt modelId="{AF32D13A-547C-4220-9129-A28683E521F4}" type="parTrans" cxnId="{470F6403-BF93-488A-9A11-3FFFB46329F8}">
      <dgm:prSet/>
      <dgm:spPr/>
      <dgm:t>
        <a:bodyPr/>
        <a:lstStyle/>
        <a:p>
          <a:endParaRPr lang="ru-RU"/>
        </a:p>
      </dgm:t>
    </dgm:pt>
    <dgm:pt modelId="{6BDDDB32-8C1A-47F1-A564-D499D125AF29}" type="sibTrans" cxnId="{470F6403-BF93-488A-9A11-3FFFB46329F8}">
      <dgm:prSet/>
      <dgm:spPr/>
      <dgm:t>
        <a:bodyPr/>
        <a:lstStyle/>
        <a:p>
          <a:endParaRPr lang="ru-RU"/>
        </a:p>
      </dgm:t>
    </dgm:pt>
    <dgm:pt modelId="{718F88A8-C26B-4A7F-980A-9F430F496929}">
      <dgm:prSet custT="1"/>
      <dgm:spPr>
        <a:noFill/>
      </dgm:spPr>
      <dgm:t>
        <a:bodyPr/>
        <a:lstStyle/>
        <a:p>
          <a:r>
            <a:rPr lang="ru-RU" sz="2000" b="1" i="1" dirty="0">
              <a:solidFill>
                <a:srgbClr val="C00000"/>
              </a:solidFill>
            </a:rPr>
            <a:t>6. </a:t>
          </a:r>
          <a:r>
            <a:rPr lang="ru-RU" sz="2000" b="1" i="1" dirty="0"/>
            <a:t>Дополнительные навыки (ПК, степень владения иностранными языками, наличие автомобиля, водительских прав, машинопись, др.)</a:t>
          </a:r>
          <a:endParaRPr lang="ru-RU" sz="2000" dirty="0"/>
        </a:p>
      </dgm:t>
    </dgm:pt>
    <dgm:pt modelId="{E56B6141-7138-4A66-BD45-69A7921CF95F}" type="parTrans" cxnId="{2C461EF9-8C2F-4CD3-9F27-626FBB5462C6}">
      <dgm:prSet/>
      <dgm:spPr/>
      <dgm:t>
        <a:bodyPr/>
        <a:lstStyle/>
        <a:p>
          <a:endParaRPr lang="ru-RU"/>
        </a:p>
      </dgm:t>
    </dgm:pt>
    <dgm:pt modelId="{98E38405-F6C3-4C3F-B360-320128A92959}" type="sibTrans" cxnId="{2C461EF9-8C2F-4CD3-9F27-626FBB5462C6}">
      <dgm:prSet/>
      <dgm:spPr/>
      <dgm:t>
        <a:bodyPr/>
        <a:lstStyle/>
        <a:p>
          <a:endParaRPr lang="ru-RU"/>
        </a:p>
      </dgm:t>
    </dgm:pt>
    <dgm:pt modelId="{109529F9-45EF-4398-A6C7-B2855329603F}">
      <dgm:prSet custT="1"/>
      <dgm:spPr>
        <a:noFill/>
      </dgm:spPr>
      <dgm:t>
        <a:bodyPr/>
        <a:lstStyle/>
        <a:p>
          <a:r>
            <a:rPr lang="ru-RU" sz="2000" b="1" i="1" dirty="0">
              <a:solidFill>
                <a:srgbClr val="C00000"/>
              </a:solidFill>
            </a:rPr>
            <a:t>7. </a:t>
          </a:r>
          <a:r>
            <a:rPr lang="ru-RU" sz="2000" b="1" i="1" dirty="0"/>
            <a:t>Ваши преимущества (укажите несколько личностных качеств, которые отличают вас от других и помогают вам достигать нужных результатов в работе).</a:t>
          </a:r>
          <a:endParaRPr lang="ru-RU" sz="2000" dirty="0"/>
        </a:p>
      </dgm:t>
    </dgm:pt>
    <dgm:pt modelId="{7B3022DD-E396-4F9C-9A17-AEEA3884B5AC}" type="parTrans" cxnId="{0B552A9A-D7C5-4F84-9044-BC17861DB975}">
      <dgm:prSet/>
      <dgm:spPr/>
      <dgm:t>
        <a:bodyPr/>
        <a:lstStyle/>
        <a:p>
          <a:endParaRPr lang="ru-RU"/>
        </a:p>
      </dgm:t>
    </dgm:pt>
    <dgm:pt modelId="{1EE6D7CD-79B3-4CEA-AEDB-35EE2C9BA6FC}" type="sibTrans" cxnId="{0B552A9A-D7C5-4F84-9044-BC17861DB975}">
      <dgm:prSet/>
      <dgm:spPr/>
      <dgm:t>
        <a:bodyPr/>
        <a:lstStyle/>
        <a:p>
          <a:endParaRPr lang="ru-RU"/>
        </a:p>
      </dgm:t>
    </dgm:pt>
    <dgm:pt modelId="{AA27A3C3-076D-437E-8322-0CD171DDF982}">
      <dgm:prSet custT="1"/>
      <dgm:spPr>
        <a:noFill/>
      </dgm:spPr>
      <dgm:t>
        <a:bodyPr/>
        <a:lstStyle/>
        <a:p>
          <a:r>
            <a:rPr lang="ru-RU" sz="2000" b="1" i="1" dirty="0" smtClean="0"/>
            <a:t> 1) дата начала работы – дата окончания работы;</a:t>
          </a:r>
          <a:endParaRPr lang="ru-RU" sz="2000" dirty="0"/>
        </a:p>
      </dgm:t>
    </dgm:pt>
    <dgm:pt modelId="{962B2706-B4CB-4F8C-B071-B977FA6E0BC0}" type="parTrans" cxnId="{7832FD81-2865-4213-9D4A-E60AC1F7C283}">
      <dgm:prSet/>
      <dgm:spPr/>
      <dgm:t>
        <a:bodyPr/>
        <a:lstStyle/>
        <a:p>
          <a:endParaRPr lang="ru-RU"/>
        </a:p>
      </dgm:t>
    </dgm:pt>
    <dgm:pt modelId="{AE95D19E-C360-4DCE-AD9E-CC1AEBE2C73D}" type="sibTrans" cxnId="{7832FD81-2865-4213-9D4A-E60AC1F7C283}">
      <dgm:prSet/>
      <dgm:spPr/>
      <dgm:t>
        <a:bodyPr/>
        <a:lstStyle/>
        <a:p>
          <a:endParaRPr lang="ru-RU"/>
        </a:p>
      </dgm:t>
    </dgm:pt>
    <dgm:pt modelId="{DDA681AF-E416-4492-84DB-4303827C5E99}">
      <dgm:prSet custT="1"/>
      <dgm:spPr>
        <a:noFill/>
      </dgm:spPr>
      <dgm:t>
        <a:bodyPr/>
        <a:lstStyle/>
        <a:p>
          <a:r>
            <a:rPr lang="ru-RU" sz="2000" b="1" i="1" dirty="0" smtClean="0">
              <a:solidFill>
                <a:srgbClr val="002060"/>
              </a:solidFill>
            </a:rPr>
            <a:t>2)</a:t>
          </a:r>
          <a:r>
            <a:rPr lang="ru-RU" sz="2000" b="1" i="1" dirty="0" smtClean="0"/>
            <a:t> название фирмы и сфера ее деятельности;</a:t>
          </a:r>
          <a:endParaRPr lang="ru-RU" sz="2000" dirty="0"/>
        </a:p>
      </dgm:t>
    </dgm:pt>
    <dgm:pt modelId="{E3478719-3935-4E80-B398-2CBE6EA20178}" type="parTrans" cxnId="{F76EB151-40D4-408E-8463-FE089512EB4F}">
      <dgm:prSet/>
      <dgm:spPr/>
      <dgm:t>
        <a:bodyPr/>
        <a:lstStyle/>
        <a:p>
          <a:endParaRPr lang="ru-RU"/>
        </a:p>
      </dgm:t>
    </dgm:pt>
    <dgm:pt modelId="{4FDD1FC4-C764-4172-8D8A-208AE1E088C7}" type="sibTrans" cxnId="{F76EB151-40D4-408E-8463-FE089512EB4F}">
      <dgm:prSet/>
      <dgm:spPr/>
      <dgm:t>
        <a:bodyPr/>
        <a:lstStyle/>
        <a:p>
          <a:endParaRPr lang="ru-RU"/>
        </a:p>
      </dgm:t>
    </dgm:pt>
    <dgm:pt modelId="{E28BA01C-BA91-4311-9640-31D5FFD4ECD5}">
      <dgm:prSet custT="1"/>
      <dgm:spPr>
        <a:noFill/>
      </dgm:spPr>
      <dgm:t>
        <a:bodyPr/>
        <a:lstStyle/>
        <a:p>
          <a:r>
            <a:rPr lang="ru-RU" sz="2000" b="1" i="1" dirty="0" smtClean="0">
              <a:solidFill>
                <a:srgbClr val="002060"/>
              </a:solidFill>
            </a:rPr>
            <a:t>3)</a:t>
          </a:r>
          <a:r>
            <a:rPr lang="ru-RU" sz="2000" b="1" i="1" dirty="0" smtClean="0"/>
            <a:t> название вашей должности, количество подчиненных (если были);</a:t>
          </a:r>
          <a:endParaRPr lang="ru-RU" sz="2000" dirty="0"/>
        </a:p>
      </dgm:t>
    </dgm:pt>
    <dgm:pt modelId="{2570B235-B935-4DE4-A51D-2B724EF1E5B8}" type="parTrans" cxnId="{90F3AB4F-9CF3-46BD-B2F0-B09A3E0649F6}">
      <dgm:prSet/>
      <dgm:spPr/>
      <dgm:t>
        <a:bodyPr/>
        <a:lstStyle/>
        <a:p>
          <a:endParaRPr lang="ru-RU"/>
        </a:p>
      </dgm:t>
    </dgm:pt>
    <dgm:pt modelId="{E9969894-EFC3-4BB7-99B5-29D5C38CC8E9}" type="sibTrans" cxnId="{90F3AB4F-9CF3-46BD-B2F0-B09A3E0649F6}">
      <dgm:prSet/>
      <dgm:spPr/>
      <dgm:t>
        <a:bodyPr/>
        <a:lstStyle/>
        <a:p>
          <a:endParaRPr lang="ru-RU"/>
        </a:p>
      </dgm:t>
    </dgm:pt>
    <dgm:pt modelId="{16BA96DC-317C-4522-A1F7-3F1CE98DDCDD}">
      <dgm:prSet custT="1"/>
      <dgm:spPr>
        <a:noFill/>
      </dgm:spPr>
      <dgm:t>
        <a:bodyPr/>
        <a:lstStyle/>
        <a:p>
          <a:r>
            <a:rPr lang="ru-RU" sz="2000" b="1" i="1" dirty="0" smtClean="0">
              <a:solidFill>
                <a:srgbClr val="002060"/>
              </a:solidFill>
            </a:rPr>
            <a:t>4)</a:t>
          </a:r>
          <a:r>
            <a:rPr lang="ru-RU" sz="2000" b="1" i="1" dirty="0" smtClean="0"/>
            <a:t> описание ваших должностных функций, уровень    ответственности и полномочий;</a:t>
          </a:r>
          <a:endParaRPr lang="ru-RU" sz="2000" dirty="0"/>
        </a:p>
      </dgm:t>
    </dgm:pt>
    <dgm:pt modelId="{1EF1A96B-D40D-4ED0-AD3A-50390DEF2FBD}" type="parTrans" cxnId="{91DCC9E7-3EB1-4366-A502-5A236ECE8C44}">
      <dgm:prSet/>
      <dgm:spPr/>
      <dgm:t>
        <a:bodyPr/>
        <a:lstStyle/>
        <a:p>
          <a:endParaRPr lang="ru-RU"/>
        </a:p>
      </dgm:t>
    </dgm:pt>
    <dgm:pt modelId="{85573AEE-AE21-4702-8616-A3699440F597}" type="sibTrans" cxnId="{91DCC9E7-3EB1-4366-A502-5A236ECE8C44}">
      <dgm:prSet/>
      <dgm:spPr/>
      <dgm:t>
        <a:bodyPr/>
        <a:lstStyle/>
        <a:p>
          <a:endParaRPr lang="ru-RU"/>
        </a:p>
      </dgm:t>
    </dgm:pt>
    <dgm:pt modelId="{CAEA0F21-312C-4CFE-9795-2B00F97447B8}">
      <dgm:prSet custT="1"/>
      <dgm:spPr>
        <a:noFill/>
      </dgm:spPr>
      <dgm:t>
        <a:bodyPr/>
        <a:lstStyle/>
        <a:p>
          <a:r>
            <a:rPr lang="ru-RU" sz="2000" b="1" i="1" dirty="0" smtClean="0">
              <a:solidFill>
                <a:srgbClr val="002060"/>
              </a:solidFill>
            </a:rPr>
            <a:t> 5)</a:t>
          </a:r>
          <a:r>
            <a:rPr lang="ru-RU" sz="2000" b="1" i="1" dirty="0" smtClean="0"/>
            <a:t> примеры конкретных достижений.</a:t>
          </a:r>
          <a:endParaRPr lang="ru-RU" sz="2000" dirty="0"/>
        </a:p>
      </dgm:t>
    </dgm:pt>
    <dgm:pt modelId="{50519455-EC20-459E-A991-AA13DBFBAECC}" type="parTrans" cxnId="{FD4C2C8C-0D7D-417E-83E8-D3947A106732}">
      <dgm:prSet/>
      <dgm:spPr/>
      <dgm:t>
        <a:bodyPr/>
        <a:lstStyle/>
        <a:p>
          <a:endParaRPr lang="ru-RU"/>
        </a:p>
      </dgm:t>
    </dgm:pt>
    <dgm:pt modelId="{CF091BD3-561A-43C2-8553-F43B032499AA}" type="sibTrans" cxnId="{FD4C2C8C-0D7D-417E-83E8-D3947A106732}">
      <dgm:prSet/>
      <dgm:spPr/>
      <dgm:t>
        <a:bodyPr/>
        <a:lstStyle/>
        <a:p>
          <a:endParaRPr lang="ru-RU"/>
        </a:p>
      </dgm:t>
    </dgm:pt>
    <dgm:pt modelId="{0FB5812C-242C-4B73-8887-06226D737F55}" type="pres">
      <dgm:prSet presAssocID="{292A4C78-D53C-439A-AB8F-B1AB6A730B8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89DDBCA-18B3-4BCC-80A0-08631612BB28}" type="pres">
      <dgm:prSet presAssocID="{227193A7-7953-4452-AD3F-8F1F30F224D7}" presName="parentText" presStyleLbl="node1" presStyleIdx="0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240954-ECD5-4B12-99AC-8F636AABBEA3}" type="pres">
      <dgm:prSet presAssocID="{158633DA-2C77-41CC-96A7-629F401A5E6D}" presName="spacer" presStyleCnt="0"/>
      <dgm:spPr/>
    </dgm:pt>
    <dgm:pt modelId="{201CF520-C5F7-42D7-9428-5529DF56908C}" type="pres">
      <dgm:prSet presAssocID="{AA27A3C3-076D-437E-8322-0CD171DDF982}" presName="parentText" presStyleLbl="node1" presStyleIdx="1" presStyleCnt="9" custScaleX="93648" custScaleY="7946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8395B8-4610-4AE6-91F3-F75EC235AE71}" type="pres">
      <dgm:prSet presAssocID="{AE95D19E-C360-4DCE-AD9E-CC1AEBE2C73D}" presName="spacer" presStyleCnt="0"/>
      <dgm:spPr/>
    </dgm:pt>
    <dgm:pt modelId="{EE8EB230-B833-4D26-8923-D3C525FB0612}" type="pres">
      <dgm:prSet presAssocID="{DDA681AF-E416-4492-84DB-4303827C5E99}" presName="parentText" presStyleLbl="node1" presStyleIdx="2" presStyleCnt="9" custScaleX="93648" custScaleY="6435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CF0794-6A15-403D-85D2-FF982D083C50}" type="pres">
      <dgm:prSet presAssocID="{4FDD1FC4-C764-4172-8D8A-208AE1E088C7}" presName="spacer" presStyleCnt="0"/>
      <dgm:spPr/>
    </dgm:pt>
    <dgm:pt modelId="{68209D60-8AAC-4669-81CE-419D63925A23}" type="pres">
      <dgm:prSet presAssocID="{E28BA01C-BA91-4311-9640-31D5FFD4ECD5}" presName="parentText" presStyleLbl="node1" presStyleIdx="3" presStyleCnt="9" custScaleX="93648" custScaleY="7494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F58A39-7B98-4C09-AF07-3AA89A8DEA72}" type="pres">
      <dgm:prSet presAssocID="{E9969894-EFC3-4BB7-99B5-29D5C38CC8E9}" presName="spacer" presStyleCnt="0"/>
      <dgm:spPr/>
    </dgm:pt>
    <dgm:pt modelId="{8F2FD4B1-C0F9-47F7-97F8-18640E0D6B32}" type="pres">
      <dgm:prSet presAssocID="{16BA96DC-317C-4522-A1F7-3F1CE98DDCDD}" presName="parentText" presStyleLbl="node1" presStyleIdx="4" presStyleCnt="9" custScaleX="9364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574B73-1BDE-48EB-9B31-9C4C4D04BB78}" type="pres">
      <dgm:prSet presAssocID="{85573AEE-AE21-4702-8616-A3699440F597}" presName="spacer" presStyleCnt="0"/>
      <dgm:spPr/>
    </dgm:pt>
    <dgm:pt modelId="{83066C6C-0F4A-46C5-BBED-976F28F5945E}" type="pres">
      <dgm:prSet presAssocID="{CAEA0F21-312C-4CFE-9795-2B00F97447B8}" presName="parentText" presStyleLbl="node1" presStyleIdx="5" presStyleCnt="9" custScaleX="93648" custScaleY="7737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E77F3F-8D59-43CD-B94D-FD31D4AD23B9}" type="pres">
      <dgm:prSet presAssocID="{CF091BD3-561A-43C2-8553-F43B032499AA}" presName="spacer" presStyleCnt="0"/>
      <dgm:spPr/>
    </dgm:pt>
    <dgm:pt modelId="{52003497-1AE2-403B-8B27-C9ACB70DEFEC}" type="pres">
      <dgm:prSet presAssocID="{FF270B8C-E802-4A4D-BBD5-1D0CA056AABA}" presName="parentText" presStyleLbl="node1" presStyleIdx="6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C633B2-248D-4875-B522-18D6A055F647}" type="pres">
      <dgm:prSet presAssocID="{6BDDDB32-8C1A-47F1-A564-D499D125AF29}" presName="spacer" presStyleCnt="0"/>
      <dgm:spPr/>
    </dgm:pt>
    <dgm:pt modelId="{76200AE9-D6EF-4A3E-88F0-B47D5D0D8178}" type="pres">
      <dgm:prSet presAssocID="{718F88A8-C26B-4A7F-980A-9F430F496929}" presName="parentText" presStyleLbl="node1" presStyleIdx="7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C8A0FA-567C-4D5E-895D-D1753D88340D}" type="pres">
      <dgm:prSet presAssocID="{98E38405-F6C3-4C3F-B360-320128A92959}" presName="spacer" presStyleCnt="0"/>
      <dgm:spPr/>
    </dgm:pt>
    <dgm:pt modelId="{FD26EC92-97F1-4737-A498-C790090B67B8}" type="pres">
      <dgm:prSet presAssocID="{109529F9-45EF-4398-A6C7-B2855329603F}" presName="parentText" presStyleLbl="node1" presStyleIdx="8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2E586CE-75AA-4ADF-A759-26C95F6DC160}" type="presOf" srcId="{FF270B8C-E802-4A4D-BBD5-1D0CA056AABA}" destId="{52003497-1AE2-403B-8B27-C9ACB70DEFEC}" srcOrd="0" destOrd="0" presId="urn:microsoft.com/office/officeart/2005/8/layout/vList2"/>
    <dgm:cxn modelId="{2194403F-B808-4897-B835-B29A319D9172}" type="presOf" srcId="{718F88A8-C26B-4A7F-980A-9F430F496929}" destId="{76200AE9-D6EF-4A3E-88F0-B47D5D0D8178}" srcOrd="0" destOrd="0" presId="urn:microsoft.com/office/officeart/2005/8/layout/vList2"/>
    <dgm:cxn modelId="{FD4C2C8C-0D7D-417E-83E8-D3947A106732}" srcId="{292A4C78-D53C-439A-AB8F-B1AB6A730B8F}" destId="{CAEA0F21-312C-4CFE-9795-2B00F97447B8}" srcOrd="5" destOrd="0" parTransId="{50519455-EC20-459E-A991-AA13DBFBAECC}" sibTransId="{CF091BD3-561A-43C2-8553-F43B032499AA}"/>
    <dgm:cxn modelId="{2C461EF9-8C2F-4CD3-9F27-626FBB5462C6}" srcId="{292A4C78-D53C-439A-AB8F-B1AB6A730B8F}" destId="{718F88A8-C26B-4A7F-980A-9F430F496929}" srcOrd="7" destOrd="0" parTransId="{E56B6141-7138-4A66-BD45-69A7921CF95F}" sibTransId="{98E38405-F6C3-4C3F-B360-320128A92959}"/>
    <dgm:cxn modelId="{3BBD6197-E8AE-4205-913C-726B312268C9}" type="presOf" srcId="{16BA96DC-317C-4522-A1F7-3F1CE98DDCDD}" destId="{8F2FD4B1-C0F9-47F7-97F8-18640E0D6B32}" srcOrd="0" destOrd="0" presId="urn:microsoft.com/office/officeart/2005/8/layout/vList2"/>
    <dgm:cxn modelId="{A57A46DF-7075-4AA0-BFE0-18600C00C5B3}" type="presOf" srcId="{227193A7-7953-4452-AD3F-8F1F30F224D7}" destId="{F89DDBCA-18B3-4BCC-80A0-08631612BB28}" srcOrd="0" destOrd="0" presId="urn:microsoft.com/office/officeart/2005/8/layout/vList2"/>
    <dgm:cxn modelId="{D72C5B03-3B4A-4DE7-BB0A-AFF144588991}" srcId="{292A4C78-D53C-439A-AB8F-B1AB6A730B8F}" destId="{227193A7-7953-4452-AD3F-8F1F30F224D7}" srcOrd="0" destOrd="0" parTransId="{230206CC-FAEA-4EDB-81CE-30FF3083ECDD}" sibTransId="{158633DA-2C77-41CC-96A7-629F401A5E6D}"/>
    <dgm:cxn modelId="{91D502A0-EE5B-4CF2-8182-266029E707D1}" type="presOf" srcId="{292A4C78-D53C-439A-AB8F-B1AB6A730B8F}" destId="{0FB5812C-242C-4B73-8887-06226D737F55}" srcOrd="0" destOrd="0" presId="urn:microsoft.com/office/officeart/2005/8/layout/vList2"/>
    <dgm:cxn modelId="{90F3AB4F-9CF3-46BD-B2F0-B09A3E0649F6}" srcId="{292A4C78-D53C-439A-AB8F-B1AB6A730B8F}" destId="{E28BA01C-BA91-4311-9640-31D5FFD4ECD5}" srcOrd="3" destOrd="0" parTransId="{2570B235-B935-4DE4-A51D-2B724EF1E5B8}" sibTransId="{E9969894-EFC3-4BB7-99B5-29D5C38CC8E9}"/>
    <dgm:cxn modelId="{CF5D0733-8D90-4EE1-AD5F-68B010B0550A}" type="presOf" srcId="{E28BA01C-BA91-4311-9640-31D5FFD4ECD5}" destId="{68209D60-8AAC-4669-81CE-419D63925A23}" srcOrd="0" destOrd="0" presId="urn:microsoft.com/office/officeart/2005/8/layout/vList2"/>
    <dgm:cxn modelId="{0B552A9A-D7C5-4F84-9044-BC17861DB975}" srcId="{292A4C78-D53C-439A-AB8F-B1AB6A730B8F}" destId="{109529F9-45EF-4398-A6C7-B2855329603F}" srcOrd="8" destOrd="0" parTransId="{7B3022DD-E396-4F9C-9A17-AEEA3884B5AC}" sibTransId="{1EE6D7CD-79B3-4CEA-AEDB-35EE2C9BA6FC}"/>
    <dgm:cxn modelId="{17C6A98F-CEC4-4DC2-8A71-CDAF8984C844}" type="presOf" srcId="{109529F9-45EF-4398-A6C7-B2855329603F}" destId="{FD26EC92-97F1-4737-A498-C790090B67B8}" srcOrd="0" destOrd="0" presId="urn:microsoft.com/office/officeart/2005/8/layout/vList2"/>
    <dgm:cxn modelId="{7832FD81-2865-4213-9D4A-E60AC1F7C283}" srcId="{292A4C78-D53C-439A-AB8F-B1AB6A730B8F}" destId="{AA27A3C3-076D-437E-8322-0CD171DDF982}" srcOrd="1" destOrd="0" parTransId="{962B2706-B4CB-4F8C-B071-B977FA6E0BC0}" sibTransId="{AE95D19E-C360-4DCE-AD9E-CC1AEBE2C73D}"/>
    <dgm:cxn modelId="{DE0EEEF1-5150-4253-9210-309E78797CB8}" type="presOf" srcId="{CAEA0F21-312C-4CFE-9795-2B00F97447B8}" destId="{83066C6C-0F4A-46C5-BBED-976F28F5945E}" srcOrd="0" destOrd="0" presId="urn:microsoft.com/office/officeart/2005/8/layout/vList2"/>
    <dgm:cxn modelId="{470F6403-BF93-488A-9A11-3FFFB46329F8}" srcId="{292A4C78-D53C-439A-AB8F-B1AB6A730B8F}" destId="{FF270B8C-E802-4A4D-BBD5-1D0CA056AABA}" srcOrd="6" destOrd="0" parTransId="{AF32D13A-547C-4220-9129-A28683E521F4}" sibTransId="{6BDDDB32-8C1A-47F1-A564-D499D125AF29}"/>
    <dgm:cxn modelId="{91DCC9E7-3EB1-4366-A502-5A236ECE8C44}" srcId="{292A4C78-D53C-439A-AB8F-B1AB6A730B8F}" destId="{16BA96DC-317C-4522-A1F7-3F1CE98DDCDD}" srcOrd="4" destOrd="0" parTransId="{1EF1A96B-D40D-4ED0-AD3A-50390DEF2FBD}" sibTransId="{85573AEE-AE21-4702-8616-A3699440F597}"/>
    <dgm:cxn modelId="{F76EB151-40D4-408E-8463-FE089512EB4F}" srcId="{292A4C78-D53C-439A-AB8F-B1AB6A730B8F}" destId="{DDA681AF-E416-4492-84DB-4303827C5E99}" srcOrd="2" destOrd="0" parTransId="{E3478719-3935-4E80-B398-2CBE6EA20178}" sibTransId="{4FDD1FC4-C764-4172-8D8A-208AE1E088C7}"/>
    <dgm:cxn modelId="{1B94E753-BD4C-4778-8223-3E0117D67559}" type="presOf" srcId="{AA27A3C3-076D-437E-8322-0CD171DDF982}" destId="{201CF520-C5F7-42D7-9428-5529DF56908C}" srcOrd="0" destOrd="0" presId="urn:microsoft.com/office/officeart/2005/8/layout/vList2"/>
    <dgm:cxn modelId="{D320A415-B5F6-4071-A42E-91FEF72CEFC8}" type="presOf" srcId="{DDA681AF-E416-4492-84DB-4303827C5E99}" destId="{EE8EB230-B833-4D26-8923-D3C525FB0612}" srcOrd="0" destOrd="0" presId="urn:microsoft.com/office/officeart/2005/8/layout/vList2"/>
    <dgm:cxn modelId="{3D0E516E-8955-4E78-BF33-A96CDE801054}" type="presParOf" srcId="{0FB5812C-242C-4B73-8887-06226D737F55}" destId="{F89DDBCA-18B3-4BCC-80A0-08631612BB28}" srcOrd="0" destOrd="0" presId="urn:microsoft.com/office/officeart/2005/8/layout/vList2"/>
    <dgm:cxn modelId="{C6AA873F-5FBC-40F7-A2EE-357C6A4CCDB9}" type="presParOf" srcId="{0FB5812C-242C-4B73-8887-06226D737F55}" destId="{72240954-ECD5-4B12-99AC-8F636AABBEA3}" srcOrd="1" destOrd="0" presId="urn:microsoft.com/office/officeart/2005/8/layout/vList2"/>
    <dgm:cxn modelId="{C202BFDC-B2D4-4312-B4DD-9FF7A9E96FF7}" type="presParOf" srcId="{0FB5812C-242C-4B73-8887-06226D737F55}" destId="{201CF520-C5F7-42D7-9428-5529DF56908C}" srcOrd="2" destOrd="0" presId="urn:microsoft.com/office/officeart/2005/8/layout/vList2"/>
    <dgm:cxn modelId="{5885213B-D84A-48F6-B14C-A46E8D6F3974}" type="presParOf" srcId="{0FB5812C-242C-4B73-8887-06226D737F55}" destId="{CB8395B8-4610-4AE6-91F3-F75EC235AE71}" srcOrd="3" destOrd="0" presId="urn:microsoft.com/office/officeart/2005/8/layout/vList2"/>
    <dgm:cxn modelId="{70C0F055-FBC2-4336-B0A5-7F651C2EAC0A}" type="presParOf" srcId="{0FB5812C-242C-4B73-8887-06226D737F55}" destId="{EE8EB230-B833-4D26-8923-D3C525FB0612}" srcOrd="4" destOrd="0" presId="urn:microsoft.com/office/officeart/2005/8/layout/vList2"/>
    <dgm:cxn modelId="{63B67122-BDF1-4B0B-A2F0-1BE4CE03A937}" type="presParOf" srcId="{0FB5812C-242C-4B73-8887-06226D737F55}" destId="{73CF0794-6A15-403D-85D2-FF982D083C50}" srcOrd="5" destOrd="0" presId="urn:microsoft.com/office/officeart/2005/8/layout/vList2"/>
    <dgm:cxn modelId="{C1F57414-C3FC-4AA1-8389-DB8FDAD6B2E3}" type="presParOf" srcId="{0FB5812C-242C-4B73-8887-06226D737F55}" destId="{68209D60-8AAC-4669-81CE-419D63925A23}" srcOrd="6" destOrd="0" presId="urn:microsoft.com/office/officeart/2005/8/layout/vList2"/>
    <dgm:cxn modelId="{BC049A5E-EA38-491C-B316-4B3C6F65BA41}" type="presParOf" srcId="{0FB5812C-242C-4B73-8887-06226D737F55}" destId="{45F58A39-7B98-4C09-AF07-3AA89A8DEA72}" srcOrd="7" destOrd="0" presId="urn:microsoft.com/office/officeart/2005/8/layout/vList2"/>
    <dgm:cxn modelId="{40474816-3C52-40F5-B906-16ECD129133E}" type="presParOf" srcId="{0FB5812C-242C-4B73-8887-06226D737F55}" destId="{8F2FD4B1-C0F9-47F7-97F8-18640E0D6B32}" srcOrd="8" destOrd="0" presId="urn:microsoft.com/office/officeart/2005/8/layout/vList2"/>
    <dgm:cxn modelId="{9F8662CB-7738-4A96-B0C0-DE70D3B45C75}" type="presParOf" srcId="{0FB5812C-242C-4B73-8887-06226D737F55}" destId="{BD574B73-1BDE-48EB-9B31-9C4C4D04BB78}" srcOrd="9" destOrd="0" presId="urn:microsoft.com/office/officeart/2005/8/layout/vList2"/>
    <dgm:cxn modelId="{54839499-7404-4E4B-BE6B-B3AAE8C48344}" type="presParOf" srcId="{0FB5812C-242C-4B73-8887-06226D737F55}" destId="{83066C6C-0F4A-46C5-BBED-976F28F5945E}" srcOrd="10" destOrd="0" presId="urn:microsoft.com/office/officeart/2005/8/layout/vList2"/>
    <dgm:cxn modelId="{FCD5FF4B-DDCA-4917-821D-66EB9CF908B3}" type="presParOf" srcId="{0FB5812C-242C-4B73-8887-06226D737F55}" destId="{AAE77F3F-8D59-43CD-B94D-FD31D4AD23B9}" srcOrd="11" destOrd="0" presId="urn:microsoft.com/office/officeart/2005/8/layout/vList2"/>
    <dgm:cxn modelId="{BA548309-AA15-40E8-813D-86028999A115}" type="presParOf" srcId="{0FB5812C-242C-4B73-8887-06226D737F55}" destId="{52003497-1AE2-403B-8B27-C9ACB70DEFEC}" srcOrd="12" destOrd="0" presId="urn:microsoft.com/office/officeart/2005/8/layout/vList2"/>
    <dgm:cxn modelId="{FBBB4DAB-AA20-45FA-BAC6-4C3AB7853D43}" type="presParOf" srcId="{0FB5812C-242C-4B73-8887-06226D737F55}" destId="{26C633B2-248D-4875-B522-18D6A055F647}" srcOrd="13" destOrd="0" presId="urn:microsoft.com/office/officeart/2005/8/layout/vList2"/>
    <dgm:cxn modelId="{B70CF081-F95B-4FA6-9139-F16FEA1ECE71}" type="presParOf" srcId="{0FB5812C-242C-4B73-8887-06226D737F55}" destId="{76200AE9-D6EF-4A3E-88F0-B47D5D0D8178}" srcOrd="14" destOrd="0" presId="urn:microsoft.com/office/officeart/2005/8/layout/vList2"/>
    <dgm:cxn modelId="{8FF99481-5914-4598-833F-CC1354CA4848}" type="presParOf" srcId="{0FB5812C-242C-4B73-8887-06226D737F55}" destId="{46C8A0FA-567C-4D5E-895D-D1753D88340D}" srcOrd="15" destOrd="0" presId="urn:microsoft.com/office/officeart/2005/8/layout/vList2"/>
    <dgm:cxn modelId="{BBBB1118-0E02-470D-ABCE-23B7F5DCA0A5}" type="presParOf" srcId="{0FB5812C-242C-4B73-8887-06226D737F55}" destId="{FD26EC92-97F1-4737-A498-C790090B67B8}" srcOrd="16" destOrd="0" presId="urn:microsoft.com/office/officeart/2005/8/layout/vList2"/>
  </dgm:cxnLst>
  <dgm:bg>
    <a:solidFill>
      <a:srgbClr val="00B0F0">
        <a:alpha val="58000"/>
      </a:srgbClr>
    </a:solidFill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A62C42C-EC27-4EC9-8E64-AC2829049134}" type="doc">
      <dgm:prSet loTypeId="urn:microsoft.com/office/officeart/2005/8/layout/vList5" loCatId="list" qsTypeId="urn:microsoft.com/office/officeart/2005/8/quickstyle/simple3" qsCatId="simple" csTypeId="urn:microsoft.com/office/officeart/2005/8/colors/accent1_2#4" csCatId="accent1" phldr="1"/>
      <dgm:spPr/>
      <dgm:t>
        <a:bodyPr/>
        <a:lstStyle/>
        <a:p>
          <a:endParaRPr lang="ru-RU"/>
        </a:p>
      </dgm:t>
    </dgm:pt>
    <dgm:pt modelId="{F8A754EF-2E87-4179-8F42-AC9B06313FF8}">
      <dgm:prSet phldrT="[Текст]"/>
      <dgm:spPr/>
      <dgm:t>
        <a:bodyPr/>
        <a:lstStyle/>
        <a:p>
          <a:r>
            <a: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38 %</a:t>
          </a:r>
          <a:endParaRPr lang="ru-RU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2D12229-11C6-4F39-BADD-F09E1413676D}" type="parTrans" cxnId="{6072E42F-111B-4FE7-9EF2-D68CFD397F42}">
      <dgm:prSet/>
      <dgm:spPr/>
      <dgm:t>
        <a:bodyPr/>
        <a:lstStyle/>
        <a:p>
          <a:endParaRPr lang="ru-RU"/>
        </a:p>
      </dgm:t>
    </dgm:pt>
    <dgm:pt modelId="{F15394CF-0DCB-4D9D-B81C-F4288F2D67FF}" type="sibTrans" cxnId="{6072E42F-111B-4FE7-9EF2-D68CFD397F42}">
      <dgm:prSet/>
      <dgm:spPr/>
      <dgm:t>
        <a:bodyPr/>
        <a:lstStyle/>
        <a:p>
          <a:endParaRPr lang="ru-RU"/>
        </a:p>
      </dgm:t>
    </dgm:pt>
    <dgm:pt modelId="{CFE86D00-D487-47E7-9282-9EB80B343144}">
      <dgm:prSet phldrT="[Текст]" custT="1"/>
      <dgm:spPr>
        <a:gradFill flip="none" rotWithShape="0">
          <a:gsLst>
            <a:gs pos="0">
              <a:schemeClr val="tx2">
                <a:lumMod val="60000"/>
                <a:lumOff val="40000"/>
                <a:tint val="66000"/>
                <a:satMod val="160000"/>
              </a:schemeClr>
            </a:gs>
            <a:gs pos="50000">
              <a:schemeClr val="tx2">
                <a:lumMod val="60000"/>
                <a:lumOff val="40000"/>
                <a:tint val="44500"/>
                <a:satMod val="160000"/>
              </a:schemeClr>
            </a:gs>
            <a:gs pos="100000">
              <a:schemeClr val="tx2">
                <a:lumMod val="60000"/>
                <a:lumOff val="40000"/>
                <a:tint val="23500"/>
                <a:satMod val="16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3200" dirty="0" smtClean="0"/>
            <a:t>Интонации и модуляции голоса</a:t>
          </a:r>
          <a:endParaRPr lang="ru-RU" sz="3200" dirty="0"/>
        </a:p>
      </dgm:t>
    </dgm:pt>
    <dgm:pt modelId="{2A1CEF81-9ECE-4BB1-85EB-0AB08C0E9427}" type="parTrans" cxnId="{C78BEB25-92C8-4273-8F1C-5B699DF13A55}">
      <dgm:prSet/>
      <dgm:spPr/>
      <dgm:t>
        <a:bodyPr/>
        <a:lstStyle/>
        <a:p>
          <a:endParaRPr lang="ru-RU"/>
        </a:p>
      </dgm:t>
    </dgm:pt>
    <dgm:pt modelId="{61D1BDC3-DF94-45D3-8EA6-D4739C0450E1}" type="sibTrans" cxnId="{C78BEB25-92C8-4273-8F1C-5B699DF13A55}">
      <dgm:prSet/>
      <dgm:spPr/>
      <dgm:t>
        <a:bodyPr/>
        <a:lstStyle/>
        <a:p>
          <a:endParaRPr lang="ru-RU"/>
        </a:p>
      </dgm:t>
    </dgm:pt>
    <dgm:pt modelId="{9008A355-2446-4084-B561-348A2E1374F0}">
      <dgm:prSet phldrT="[Текст]"/>
      <dgm:spPr/>
      <dgm:t>
        <a:bodyPr/>
        <a:lstStyle/>
        <a:p>
          <a:r>
            <a: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7 %</a:t>
          </a:r>
          <a:endParaRPr lang="ru-RU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6F07B1C-5D82-4E43-83EE-9B92D0E74A0E}" type="parTrans" cxnId="{97FD2F3E-DAB2-474F-AE97-B9E440067E40}">
      <dgm:prSet/>
      <dgm:spPr/>
      <dgm:t>
        <a:bodyPr/>
        <a:lstStyle/>
        <a:p>
          <a:endParaRPr lang="ru-RU"/>
        </a:p>
      </dgm:t>
    </dgm:pt>
    <dgm:pt modelId="{B76AF282-4CAA-4E8C-9980-110276767B54}" type="sibTrans" cxnId="{97FD2F3E-DAB2-474F-AE97-B9E440067E40}">
      <dgm:prSet/>
      <dgm:spPr/>
      <dgm:t>
        <a:bodyPr/>
        <a:lstStyle/>
        <a:p>
          <a:endParaRPr lang="ru-RU"/>
        </a:p>
      </dgm:t>
    </dgm:pt>
    <dgm:pt modelId="{E9F2DF22-0A2B-4234-A8A3-AFDB67C0CB73}">
      <dgm:prSet phldrT="[Текст]" custT="1"/>
      <dgm:spPr>
        <a:gradFill flip="none" rotWithShape="1">
          <a:gsLst>
            <a:gs pos="0">
              <a:schemeClr val="tx2">
                <a:lumMod val="60000"/>
                <a:lumOff val="40000"/>
                <a:tint val="66000"/>
                <a:satMod val="160000"/>
              </a:schemeClr>
            </a:gs>
            <a:gs pos="50000">
              <a:schemeClr val="tx2">
                <a:lumMod val="60000"/>
                <a:lumOff val="40000"/>
                <a:tint val="44500"/>
                <a:satMod val="160000"/>
              </a:schemeClr>
            </a:gs>
            <a:gs pos="100000">
              <a:schemeClr val="tx2">
                <a:lumMod val="60000"/>
                <a:lumOff val="40000"/>
                <a:tint val="23500"/>
                <a:satMod val="160000"/>
              </a:schemeClr>
            </a:gs>
          </a:gsLst>
          <a:lin ang="2700000" scaled="1"/>
          <a:tileRect/>
        </a:gradFill>
      </dgm:spPr>
      <dgm:t>
        <a:bodyPr/>
        <a:lstStyle/>
        <a:p>
          <a:r>
            <a:rPr lang="ru-RU" sz="3200" dirty="0" smtClean="0"/>
            <a:t>Слова, воспринимаемые получателем, когда мы говорим</a:t>
          </a:r>
          <a:endParaRPr lang="ru-RU" sz="3200" dirty="0"/>
        </a:p>
      </dgm:t>
    </dgm:pt>
    <dgm:pt modelId="{4FE091EB-0023-464C-A579-31AB84566BE8}" type="parTrans" cxnId="{9E432E5E-EBCB-419C-AB5C-C7A2C8344A62}">
      <dgm:prSet/>
      <dgm:spPr/>
      <dgm:t>
        <a:bodyPr/>
        <a:lstStyle/>
        <a:p>
          <a:endParaRPr lang="ru-RU"/>
        </a:p>
      </dgm:t>
    </dgm:pt>
    <dgm:pt modelId="{EB595D25-5C56-4E18-B90F-0E13255B8883}" type="sibTrans" cxnId="{9E432E5E-EBCB-419C-AB5C-C7A2C8344A62}">
      <dgm:prSet/>
      <dgm:spPr/>
      <dgm:t>
        <a:bodyPr/>
        <a:lstStyle/>
        <a:p>
          <a:endParaRPr lang="ru-RU"/>
        </a:p>
      </dgm:t>
    </dgm:pt>
    <dgm:pt modelId="{BF0384C5-CAA3-438C-9B0E-0B72111B853C}">
      <dgm:prSet phldrT="[Текст]" custT="1"/>
      <dgm:spPr>
        <a:gradFill flip="none" rotWithShape="0">
          <a:gsLst>
            <a:gs pos="0">
              <a:schemeClr val="tx2">
                <a:lumMod val="60000"/>
                <a:lumOff val="40000"/>
                <a:tint val="66000"/>
                <a:satMod val="160000"/>
              </a:schemeClr>
            </a:gs>
            <a:gs pos="50000">
              <a:schemeClr val="tx2">
                <a:lumMod val="60000"/>
                <a:lumOff val="40000"/>
                <a:tint val="44500"/>
                <a:satMod val="160000"/>
              </a:schemeClr>
            </a:gs>
            <a:gs pos="100000">
              <a:schemeClr val="tx2">
                <a:lumMod val="60000"/>
                <a:lumOff val="40000"/>
                <a:tint val="23500"/>
                <a:satMod val="160000"/>
              </a:schemeClr>
            </a:gs>
          </a:gsLst>
          <a:lin ang="2700000" scaled="1"/>
          <a:tileRect/>
        </a:gradFill>
      </dgm:spPr>
      <dgm:t>
        <a:bodyPr/>
        <a:lstStyle/>
        <a:p>
          <a:r>
            <a:rPr lang="ru-RU" sz="3200" dirty="0" smtClean="0"/>
            <a:t>Выражение лица, позы и жесты</a:t>
          </a:r>
          <a:endParaRPr lang="ru-RU" sz="3200" dirty="0"/>
        </a:p>
      </dgm:t>
    </dgm:pt>
    <dgm:pt modelId="{89A3575C-DA80-4A30-9275-1A0CCE0C33BF}" type="sibTrans" cxnId="{07BD9AF2-5B28-47CF-8273-3E3888095702}">
      <dgm:prSet/>
      <dgm:spPr/>
      <dgm:t>
        <a:bodyPr/>
        <a:lstStyle/>
        <a:p>
          <a:endParaRPr lang="ru-RU"/>
        </a:p>
      </dgm:t>
    </dgm:pt>
    <dgm:pt modelId="{66027CE6-778C-49F0-B485-B5F5220CF3E0}" type="parTrans" cxnId="{07BD9AF2-5B28-47CF-8273-3E3888095702}">
      <dgm:prSet/>
      <dgm:spPr/>
      <dgm:t>
        <a:bodyPr/>
        <a:lstStyle/>
        <a:p>
          <a:endParaRPr lang="ru-RU"/>
        </a:p>
      </dgm:t>
    </dgm:pt>
    <dgm:pt modelId="{CCF4B840-0FA5-4F38-8BF5-991D316265F2}">
      <dgm:prSet phldrT="[Текст]"/>
      <dgm:spPr/>
      <dgm:t>
        <a:bodyPr/>
        <a:lstStyle/>
        <a:p>
          <a:r>
            <a: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55 %</a:t>
          </a:r>
          <a:endParaRPr lang="ru-RU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341C55A-F021-4BC9-ADE7-FC472BE03F97}" type="sibTrans" cxnId="{9E2FA4A3-EE28-40C8-AF20-A638BC3A799F}">
      <dgm:prSet/>
      <dgm:spPr/>
      <dgm:t>
        <a:bodyPr/>
        <a:lstStyle/>
        <a:p>
          <a:endParaRPr lang="ru-RU"/>
        </a:p>
      </dgm:t>
    </dgm:pt>
    <dgm:pt modelId="{6DB62BC0-5117-41CC-9409-7886B387168A}" type="parTrans" cxnId="{9E2FA4A3-EE28-40C8-AF20-A638BC3A799F}">
      <dgm:prSet/>
      <dgm:spPr/>
      <dgm:t>
        <a:bodyPr/>
        <a:lstStyle/>
        <a:p>
          <a:endParaRPr lang="ru-RU"/>
        </a:p>
      </dgm:t>
    </dgm:pt>
    <dgm:pt modelId="{265525E5-3F96-45A7-9D25-8B8A5B879155}" type="pres">
      <dgm:prSet presAssocID="{0A62C42C-EC27-4EC9-8E64-AC282904913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2C1B8B0-05DD-4E5A-8C55-7299D0A1B582}" type="pres">
      <dgm:prSet presAssocID="{CCF4B840-0FA5-4F38-8BF5-991D316265F2}" presName="linNode" presStyleCnt="0"/>
      <dgm:spPr/>
    </dgm:pt>
    <dgm:pt modelId="{4ABCB3A4-C36B-43A1-9759-DA2272625339}" type="pres">
      <dgm:prSet presAssocID="{CCF4B840-0FA5-4F38-8BF5-991D316265F2}" presName="parentText" presStyleLbl="node1" presStyleIdx="0" presStyleCnt="3" custScaleX="7207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560C84-AB15-4E57-9E0A-5407311DFB4D}" type="pres">
      <dgm:prSet presAssocID="{CCF4B840-0FA5-4F38-8BF5-991D316265F2}" presName="descendantText" presStyleLbl="alignAccFollowNode1" presStyleIdx="0" presStyleCnt="3" custScaleX="1129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79CD85-36D0-455D-BCAE-B8B0783F20CA}" type="pres">
      <dgm:prSet presAssocID="{1341C55A-F021-4BC9-ADE7-FC472BE03F97}" presName="sp" presStyleCnt="0"/>
      <dgm:spPr/>
    </dgm:pt>
    <dgm:pt modelId="{EB652C19-4CF8-4C13-BC6D-3E79D2F3DD84}" type="pres">
      <dgm:prSet presAssocID="{F8A754EF-2E87-4179-8F42-AC9B06313FF8}" presName="linNode" presStyleCnt="0"/>
      <dgm:spPr/>
    </dgm:pt>
    <dgm:pt modelId="{BF149528-2D95-4906-B284-05957B065D94}" type="pres">
      <dgm:prSet presAssocID="{F8A754EF-2E87-4179-8F42-AC9B06313FF8}" presName="parentText" presStyleLbl="node1" presStyleIdx="1" presStyleCnt="3" custScaleX="7207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4F17B9-841C-4C8C-952F-735C9A7526EF}" type="pres">
      <dgm:prSet presAssocID="{F8A754EF-2E87-4179-8F42-AC9B06313FF8}" presName="descendantText" presStyleLbl="alignAccFollowNode1" presStyleIdx="1" presStyleCnt="3" custScaleX="1129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56D4A1-BE76-4D43-8C73-0D9C00A45171}" type="pres">
      <dgm:prSet presAssocID="{F15394CF-0DCB-4D9D-B81C-F4288F2D67FF}" presName="sp" presStyleCnt="0"/>
      <dgm:spPr/>
    </dgm:pt>
    <dgm:pt modelId="{FDA71BF9-E090-4417-B49C-0B757CC9C7E1}" type="pres">
      <dgm:prSet presAssocID="{9008A355-2446-4084-B561-348A2E1374F0}" presName="linNode" presStyleCnt="0"/>
      <dgm:spPr/>
    </dgm:pt>
    <dgm:pt modelId="{382B8891-2D70-489F-9530-4858CBCF7298}" type="pres">
      <dgm:prSet presAssocID="{9008A355-2446-4084-B561-348A2E1374F0}" presName="parentText" presStyleLbl="node1" presStyleIdx="2" presStyleCnt="3" custScaleX="7207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034307-4259-49A6-9E68-B0BFFA7A0F50}" type="pres">
      <dgm:prSet presAssocID="{9008A355-2446-4084-B561-348A2E1374F0}" presName="descendantText" presStyleLbl="alignAccFollowNode1" presStyleIdx="2" presStyleCnt="3" custScaleX="1138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D3F2E36-5BF8-4203-B53C-CFF858D319EC}" type="presOf" srcId="{E9F2DF22-0A2B-4234-A8A3-AFDB67C0CB73}" destId="{01034307-4259-49A6-9E68-B0BFFA7A0F50}" srcOrd="0" destOrd="0" presId="urn:microsoft.com/office/officeart/2005/8/layout/vList5"/>
    <dgm:cxn modelId="{6072E42F-111B-4FE7-9EF2-D68CFD397F42}" srcId="{0A62C42C-EC27-4EC9-8E64-AC2829049134}" destId="{F8A754EF-2E87-4179-8F42-AC9B06313FF8}" srcOrd="1" destOrd="0" parTransId="{32D12229-11C6-4F39-BADD-F09E1413676D}" sibTransId="{F15394CF-0DCB-4D9D-B81C-F4288F2D67FF}"/>
    <dgm:cxn modelId="{97FD2F3E-DAB2-474F-AE97-B9E440067E40}" srcId="{0A62C42C-EC27-4EC9-8E64-AC2829049134}" destId="{9008A355-2446-4084-B561-348A2E1374F0}" srcOrd="2" destOrd="0" parTransId="{46F07B1C-5D82-4E43-83EE-9B92D0E74A0E}" sibTransId="{B76AF282-4CAA-4E8C-9980-110276767B54}"/>
    <dgm:cxn modelId="{0482AC05-CD7E-4EE2-AEC3-E677305F42AA}" type="presOf" srcId="{CCF4B840-0FA5-4F38-8BF5-991D316265F2}" destId="{4ABCB3A4-C36B-43A1-9759-DA2272625339}" srcOrd="0" destOrd="0" presId="urn:microsoft.com/office/officeart/2005/8/layout/vList5"/>
    <dgm:cxn modelId="{C78BEB25-92C8-4273-8F1C-5B699DF13A55}" srcId="{F8A754EF-2E87-4179-8F42-AC9B06313FF8}" destId="{CFE86D00-D487-47E7-9282-9EB80B343144}" srcOrd="0" destOrd="0" parTransId="{2A1CEF81-9ECE-4BB1-85EB-0AB08C0E9427}" sibTransId="{61D1BDC3-DF94-45D3-8EA6-D4739C0450E1}"/>
    <dgm:cxn modelId="{9D7221D1-41C5-405D-A304-458BF6878FB7}" type="presOf" srcId="{CFE86D00-D487-47E7-9282-9EB80B343144}" destId="{2C4F17B9-841C-4C8C-952F-735C9A7526EF}" srcOrd="0" destOrd="0" presId="urn:microsoft.com/office/officeart/2005/8/layout/vList5"/>
    <dgm:cxn modelId="{9E2FA4A3-EE28-40C8-AF20-A638BC3A799F}" srcId="{0A62C42C-EC27-4EC9-8E64-AC2829049134}" destId="{CCF4B840-0FA5-4F38-8BF5-991D316265F2}" srcOrd="0" destOrd="0" parTransId="{6DB62BC0-5117-41CC-9409-7886B387168A}" sibTransId="{1341C55A-F021-4BC9-ADE7-FC472BE03F97}"/>
    <dgm:cxn modelId="{F908D8CD-24E8-4C87-ACC9-73F7CA6690D5}" type="presOf" srcId="{BF0384C5-CAA3-438C-9B0E-0B72111B853C}" destId="{6D560C84-AB15-4E57-9E0A-5407311DFB4D}" srcOrd="0" destOrd="0" presId="urn:microsoft.com/office/officeart/2005/8/layout/vList5"/>
    <dgm:cxn modelId="{E91210E5-B7C8-4959-BF14-3573F8AC0530}" type="presOf" srcId="{0A62C42C-EC27-4EC9-8E64-AC2829049134}" destId="{265525E5-3F96-45A7-9D25-8B8A5B879155}" srcOrd="0" destOrd="0" presId="urn:microsoft.com/office/officeart/2005/8/layout/vList5"/>
    <dgm:cxn modelId="{9E432E5E-EBCB-419C-AB5C-C7A2C8344A62}" srcId="{9008A355-2446-4084-B561-348A2E1374F0}" destId="{E9F2DF22-0A2B-4234-A8A3-AFDB67C0CB73}" srcOrd="0" destOrd="0" parTransId="{4FE091EB-0023-464C-A579-31AB84566BE8}" sibTransId="{EB595D25-5C56-4E18-B90F-0E13255B8883}"/>
    <dgm:cxn modelId="{979AB343-FF11-45A7-AEF1-F79B8864D1C9}" type="presOf" srcId="{9008A355-2446-4084-B561-348A2E1374F0}" destId="{382B8891-2D70-489F-9530-4858CBCF7298}" srcOrd="0" destOrd="0" presId="urn:microsoft.com/office/officeart/2005/8/layout/vList5"/>
    <dgm:cxn modelId="{07BD9AF2-5B28-47CF-8273-3E3888095702}" srcId="{CCF4B840-0FA5-4F38-8BF5-991D316265F2}" destId="{BF0384C5-CAA3-438C-9B0E-0B72111B853C}" srcOrd="0" destOrd="0" parTransId="{66027CE6-778C-49F0-B485-B5F5220CF3E0}" sibTransId="{89A3575C-DA80-4A30-9275-1A0CCE0C33BF}"/>
    <dgm:cxn modelId="{961A7C39-37E4-4418-84B4-5F7C736C11AA}" type="presOf" srcId="{F8A754EF-2E87-4179-8F42-AC9B06313FF8}" destId="{BF149528-2D95-4906-B284-05957B065D94}" srcOrd="0" destOrd="0" presId="urn:microsoft.com/office/officeart/2005/8/layout/vList5"/>
    <dgm:cxn modelId="{5EB671FA-659E-4E61-8CE4-4F16B3F12769}" type="presParOf" srcId="{265525E5-3F96-45A7-9D25-8B8A5B879155}" destId="{82C1B8B0-05DD-4E5A-8C55-7299D0A1B582}" srcOrd="0" destOrd="0" presId="urn:microsoft.com/office/officeart/2005/8/layout/vList5"/>
    <dgm:cxn modelId="{FC77CF1F-C00A-4305-A114-50D2BC10742C}" type="presParOf" srcId="{82C1B8B0-05DD-4E5A-8C55-7299D0A1B582}" destId="{4ABCB3A4-C36B-43A1-9759-DA2272625339}" srcOrd="0" destOrd="0" presId="urn:microsoft.com/office/officeart/2005/8/layout/vList5"/>
    <dgm:cxn modelId="{21788A77-9179-4D9C-AFB5-2F7D3CA96412}" type="presParOf" srcId="{82C1B8B0-05DD-4E5A-8C55-7299D0A1B582}" destId="{6D560C84-AB15-4E57-9E0A-5407311DFB4D}" srcOrd="1" destOrd="0" presId="urn:microsoft.com/office/officeart/2005/8/layout/vList5"/>
    <dgm:cxn modelId="{9AFAA355-0D6F-41D8-B08F-1D168DA915E0}" type="presParOf" srcId="{265525E5-3F96-45A7-9D25-8B8A5B879155}" destId="{BD79CD85-36D0-455D-BCAE-B8B0783F20CA}" srcOrd="1" destOrd="0" presId="urn:microsoft.com/office/officeart/2005/8/layout/vList5"/>
    <dgm:cxn modelId="{78C57265-B7BE-415C-AC9D-16685ABC8F04}" type="presParOf" srcId="{265525E5-3F96-45A7-9D25-8B8A5B879155}" destId="{EB652C19-4CF8-4C13-BC6D-3E79D2F3DD84}" srcOrd="2" destOrd="0" presId="urn:microsoft.com/office/officeart/2005/8/layout/vList5"/>
    <dgm:cxn modelId="{E9BF8249-9557-4716-B760-5CE1A6B5714A}" type="presParOf" srcId="{EB652C19-4CF8-4C13-BC6D-3E79D2F3DD84}" destId="{BF149528-2D95-4906-B284-05957B065D94}" srcOrd="0" destOrd="0" presId="urn:microsoft.com/office/officeart/2005/8/layout/vList5"/>
    <dgm:cxn modelId="{D15D3A51-8C99-4086-A259-FE5B4E53BE34}" type="presParOf" srcId="{EB652C19-4CF8-4C13-BC6D-3E79D2F3DD84}" destId="{2C4F17B9-841C-4C8C-952F-735C9A7526EF}" srcOrd="1" destOrd="0" presId="urn:microsoft.com/office/officeart/2005/8/layout/vList5"/>
    <dgm:cxn modelId="{25D37738-CA6B-4F86-A659-619E618DE8F2}" type="presParOf" srcId="{265525E5-3F96-45A7-9D25-8B8A5B879155}" destId="{F556D4A1-BE76-4D43-8C73-0D9C00A45171}" srcOrd="3" destOrd="0" presId="urn:microsoft.com/office/officeart/2005/8/layout/vList5"/>
    <dgm:cxn modelId="{889D282B-A4D4-40AE-B901-1F7C2E17800D}" type="presParOf" srcId="{265525E5-3F96-45A7-9D25-8B8A5B879155}" destId="{FDA71BF9-E090-4417-B49C-0B757CC9C7E1}" srcOrd="4" destOrd="0" presId="urn:microsoft.com/office/officeart/2005/8/layout/vList5"/>
    <dgm:cxn modelId="{64955203-0A23-4DA9-ADB0-03EA8650D50D}" type="presParOf" srcId="{FDA71BF9-E090-4417-B49C-0B757CC9C7E1}" destId="{382B8891-2D70-489F-9530-4858CBCF7298}" srcOrd="0" destOrd="0" presId="urn:microsoft.com/office/officeart/2005/8/layout/vList5"/>
    <dgm:cxn modelId="{ABF8CFC9-1486-4F5D-9E40-1AB4676A31E5}" type="presParOf" srcId="{FDA71BF9-E090-4417-B49C-0B757CC9C7E1}" destId="{01034307-4259-49A6-9E68-B0BFFA7A0F5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/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>
            <a:extLst>
              <a:ext uri="{FF2B5EF4-FFF2-40B4-BE49-F238E27FC236}"/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CFE62198-498F-4579-A7E1-B1EBF78BC1C7}" type="datetimeFigureOut">
              <a:rPr lang="ru-RU"/>
              <a:pPr>
                <a:defRPr/>
              </a:pPr>
              <a:t>03.12.2020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1C12828-8BD8-4258-AD49-2BB0668EB4E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CCF97B15-DE38-4F2B-B222-F7804FD62762}" type="datetimeFigureOut">
              <a:rPr lang="ru-RU"/>
              <a:pPr>
                <a:defRPr/>
              </a:pPr>
              <a:t>03.12.2020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CFBFB2B6-414B-4E09-AB55-CF664DF26A2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638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0C38680-FF46-48D4-82AA-03AD71C65E90}" type="slidenum">
              <a:rPr lang="ru-RU" alt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 alt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662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8262A76-88C7-40D4-9D5F-2DCB1FB87FBE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174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90774DF-D145-4F2C-A6B2-1F6A2D656A87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993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3BF60F6-1E9D-4905-8CE0-AA6968C82010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505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45C729B-3FAA-4832-892B-899CC0026CAC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837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6785E59-588D-43F1-A926-948B39C269A4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37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ведение 1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Заголовок 6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8889" y="2873650"/>
            <a:ext cx="5494867" cy="612648"/>
          </a:xfrm>
          <a:prstGeom prst="rect">
            <a:avLst/>
          </a:prstGeom>
          <a:effectLst>
            <a:outerShdw blurRad="50800" dist="38100" dir="5400000" algn="t" rotWithShape="0">
              <a:prstClr val="black"/>
            </a:outerShdw>
          </a:effectLst>
          <a:scene3d>
            <a:camera prst="orthographicFront">
              <a:rot lat="600000" lon="20399999" rev="21180000"/>
            </a:camera>
            <a:lightRig rig="threePt" dir="t"/>
          </a:scene3d>
        </p:spPr>
        <p:txBody>
          <a:bodyPr rtlCol="0"/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0" y="711200"/>
            <a:ext cx="1811338" cy="508000"/>
          </a:xfrm>
          <a:custGeom>
            <a:avLst/>
            <a:gdLst>
              <a:gd name="T0" fmla="*/ 1358900 w 7908"/>
              <a:gd name="T1" fmla="*/ 238455 h 10000"/>
              <a:gd name="T2" fmla="*/ 1129839 w 7908"/>
              <a:gd name="T3" fmla="*/ 9550 h 10000"/>
              <a:gd name="T4" fmla="*/ 1124856 w 7908"/>
              <a:gd name="T5" fmla="*/ 4775 h 10000"/>
              <a:gd name="T6" fmla="*/ 1110593 w 7908"/>
              <a:gd name="T7" fmla="*/ 0 h 10000"/>
              <a:gd name="T8" fmla="*/ 1019862 w 7908"/>
              <a:gd name="T9" fmla="*/ 0 h 10000"/>
              <a:gd name="T10" fmla="*/ 0 w 7908"/>
              <a:gd name="T11" fmla="*/ 3150 h 10000"/>
              <a:gd name="T12" fmla="*/ 0 w 7908"/>
              <a:gd name="T13" fmla="*/ 508000 h 10000"/>
              <a:gd name="T14" fmla="*/ 1019862 w 7908"/>
              <a:gd name="T15" fmla="*/ 505562 h 10000"/>
              <a:gd name="T16" fmla="*/ 1110593 w 7908"/>
              <a:gd name="T17" fmla="*/ 505562 h 10000"/>
              <a:gd name="T18" fmla="*/ 1124856 w 7908"/>
              <a:gd name="T19" fmla="*/ 500837 h 10000"/>
              <a:gd name="T20" fmla="*/ 1129839 w 7908"/>
              <a:gd name="T21" fmla="*/ 496011 h 10000"/>
              <a:gd name="T22" fmla="*/ 1358900 w 7908"/>
              <a:gd name="T23" fmla="*/ 267106 h 10000"/>
              <a:gd name="T24" fmla="*/ 1358900 w 7908"/>
              <a:gd name="T25" fmla="*/ 238455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3602" y="624110"/>
            <a:ext cx="87855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888" y="2133600"/>
            <a:ext cx="8789313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B27D6949-60CE-404F-8402-E0698D01D5E2}" type="datetimeFigureOut">
              <a:rPr lang="ru-RU"/>
              <a:pPr>
                <a:defRPr/>
              </a:pPr>
              <a:t>03.12.2020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C254D7B2-F57B-433B-9729-3C127079B8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ведение 1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Заголовок 6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1177" y="3023292"/>
            <a:ext cx="5495544" cy="612648"/>
          </a:xfrm>
          <a:prstGeom prst="rect">
            <a:avLst/>
          </a:prstGeom>
          <a:effectLst>
            <a:outerShdw blurRad="50800" dist="38100" dir="5400000" algn="t" rotWithShape="0">
              <a:prstClr val="black"/>
            </a:outerShdw>
          </a:effectLst>
          <a:scene3d>
            <a:camera prst="orthographicFront">
              <a:rot lat="0" lon="1799953" rev="0"/>
            </a:camera>
            <a:lightRig rig="threePt" dir="t"/>
          </a:scene3d>
        </p:spPr>
        <p:txBody>
          <a:bodyPr rtlCol="0"/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ведение 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2" y="2869409"/>
            <a:ext cx="10515600" cy="1325563"/>
          </a:xfrm>
          <a:prstGeom prst="rect">
            <a:avLst/>
          </a:prstGeom>
          <a:effectLst>
            <a:outerShdw blurRad="50800" dist="38100" dir="5400000" algn="t" rotWithShape="0">
              <a:prstClr val="black"/>
            </a:outerShdw>
          </a:effectLst>
          <a:scene3d>
            <a:camera prst="orthographicFront">
              <a:rot lat="21000000" lon="600000" rev="0"/>
            </a:camera>
            <a:lightRig rig="threePt" dir="t"/>
          </a:scene3d>
        </p:spPr>
        <p:txBody>
          <a:bodyPr rtlCol="0" anchor="ctr"/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ведение 2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023" y="2997744"/>
            <a:ext cx="10515600" cy="1325563"/>
          </a:xfrm>
          <a:prstGeom prst="rect">
            <a:avLst/>
          </a:prstGeom>
          <a:effectLst>
            <a:outerShdw blurRad="50800" dist="38100" dir="5400000" algn="t" rotWithShape="0">
              <a:prstClr val="black"/>
            </a:outerShdw>
          </a:effectLst>
          <a:scene3d>
            <a:camera prst="orthographicFront">
              <a:rot lat="0" lon="21000000" rev="0"/>
            </a:camera>
            <a:lightRig rig="threePt" dir="t"/>
          </a:scene3d>
        </p:spPr>
        <p:txBody>
          <a:bodyPr rtlCol="0"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94E5B5B8-20E0-4CFE-BF28-40FA9A8A3DB9}" type="datetime1">
              <a:rPr lang="ru-RU"/>
              <a:pPr>
                <a:defRPr/>
              </a:pPr>
              <a:t>03.12.2020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EE4F5663-2934-4957-A4D6-D2F8564DF8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5F692F88-3B67-4B93-B962-A3D20941614B}" type="datetime1">
              <a:rPr lang="ru-RU" altLang="ru-RU"/>
              <a:pPr>
                <a:defRPr/>
              </a:pPr>
              <a:t>03.12.2020</a:t>
            </a:fld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B7F60B06-4412-4D49-8855-BD134692D4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23634" y="1"/>
            <a:ext cx="9156700" cy="106521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2946401" y="1927226"/>
            <a:ext cx="4415367" cy="4151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564967" y="1927226"/>
            <a:ext cx="4415367" cy="4151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73113" y="6415088"/>
            <a:ext cx="2124075" cy="4413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C5A0E20-2085-475E-95B0-CB5F2EB5E295}" type="datetime1">
              <a:rPr lang="ru-RU"/>
              <a:pPr>
                <a:defRPr/>
              </a:pPr>
              <a:t>03.12.2020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2970213" y="6415088"/>
            <a:ext cx="6788150" cy="441325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564813" y="6415088"/>
            <a:ext cx="1292225" cy="423862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9C810DF-8ADB-4C42-BC5C-D5330615D5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88D69124-B201-46A4-BE53-C5A6468F2030}" type="datetime1">
              <a:rPr lang="ru-RU"/>
              <a:pPr>
                <a:defRPr/>
              </a:pPr>
              <a:t>03.12.2020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EF2F082-A897-4254-8246-AA033FA0A6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E13998BA-4E42-4752-98B8-27E17C354620}" type="datetime1">
              <a:rPr lang="ru-RU"/>
              <a:pPr>
                <a:defRPr/>
              </a:pPr>
              <a:t>03.12.2020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02DC4900-6C2A-4789-93BE-CE30214CFA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7" r:id="rId2"/>
    <p:sldLayoutId id="2147483656" r:id="rId3"/>
    <p:sldLayoutId id="2147483655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jpeg"/><Relationship Id="rId4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2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jpeg"/><Relationship Id="rId4" Type="http://schemas.openxmlformats.org/officeDocument/2006/relationships/image" Target="../media/image28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.gif"/><Relationship Id="rId4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image" Target="../media/image45.w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3C840C-7AD2-440A-86DF-F77E5580CDC7}" type="slidenum">
              <a:rPr lang="ru-RU" altLang="ru-RU"/>
              <a:pPr>
                <a:defRPr/>
              </a:pPr>
              <a:t>1</a:t>
            </a:fld>
            <a:endParaRPr lang="ru-RU" altLang="ru-RU"/>
          </a:p>
        </p:txBody>
      </p:sp>
      <p:pic>
        <p:nvPicPr>
          <p:cNvPr id="14338" name="Рисунок 6" descr="ярлык работа России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300" y="328613"/>
            <a:ext cx="21590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Заголовок 1"/>
          <p:cNvSpPr>
            <a:spLocks noGrp="1"/>
          </p:cNvSpPr>
          <p:nvPr>
            <p:ph type="ctrTitle"/>
          </p:nvPr>
        </p:nvSpPr>
        <p:spPr bwMode="auto">
          <a:xfrm>
            <a:off x="1524000" y="838200"/>
            <a:ext cx="9144000" cy="14700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altLang="ru-RU" sz="4000" b="1" smtClean="0">
                <a:solidFill>
                  <a:srgbClr val="FF0000"/>
                </a:solidFill>
              </a:rPr>
              <a:t>Технология поиска работы</a:t>
            </a:r>
            <a:br>
              <a:rPr lang="ru-RU" altLang="ru-RU" sz="4000" b="1" smtClean="0">
                <a:solidFill>
                  <a:srgbClr val="FF0000"/>
                </a:solidFill>
              </a:rPr>
            </a:br>
            <a:r>
              <a:rPr lang="ru-RU" altLang="ru-RU" b="1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altLang="ru-RU" b="1" smtClean="0">
                <a:solidFill>
                  <a:srgbClr val="FF0000"/>
                </a:solidFill>
              </a:rPr>
              <a:t>СЛАГАЕМЫЕ УСПЕХА</a:t>
            </a:r>
            <a:endParaRPr lang="ru-RU" altLang="ru-RU" smtClean="0">
              <a:solidFill>
                <a:srgbClr val="FF0000"/>
              </a:solidFill>
            </a:endParaRPr>
          </a:p>
        </p:txBody>
      </p:sp>
      <p:sp>
        <p:nvSpPr>
          <p:cNvPr id="14340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524000" y="5791200"/>
            <a:ext cx="9144000" cy="381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sz="2000" b="1" smtClean="0"/>
              <a:t>г. Тихорецк</a:t>
            </a:r>
          </a:p>
        </p:txBody>
      </p:sp>
      <p:sp>
        <p:nvSpPr>
          <p:cNvPr id="14341" name="Прямоугольник 4"/>
          <p:cNvSpPr>
            <a:spLocks noChangeArrowheads="1"/>
          </p:cNvSpPr>
          <p:nvPr/>
        </p:nvSpPr>
        <p:spPr bwMode="auto">
          <a:xfrm>
            <a:off x="1524000" y="6172200"/>
            <a:ext cx="9144000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ru-RU" sz="1600" b="1"/>
              <a:t>03.12.2020</a:t>
            </a:r>
          </a:p>
        </p:txBody>
      </p:sp>
      <p:pic>
        <p:nvPicPr>
          <p:cNvPr id="14342" name="Picture 9" descr="6053096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600" y="2286000"/>
            <a:ext cx="325755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E2C804-BA4B-448E-82C5-A1C3F60DC0F5}" type="slidenum">
              <a:rPr lang="ru-RU" altLang="ru-RU"/>
              <a:pPr>
                <a:defRPr/>
              </a:pPr>
              <a:t>10</a:t>
            </a:fld>
            <a:endParaRPr lang="ru-RU" altLang="ru-RU"/>
          </a:p>
        </p:txBody>
      </p:sp>
      <p:pic>
        <p:nvPicPr>
          <p:cNvPr id="24578" name="Рисунок 6" descr="ярлык работа России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2575" y="338138"/>
            <a:ext cx="2159000" cy="10191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s://i.mycdn.me/i?r=AzEPZsRbOZEKgBhR0XGMT1RkpUqLCjLqDglYac6M69fnS6aKTM5SRkZCeTgDn6uOyi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23285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внобедренный треугольник 4">
            <a:extLst>
              <a:ext uri="{FF2B5EF4-FFF2-40B4-BE49-F238E27FC236}"/>
            </a:extLst>
          </p:cNvPr>
          <p:cNvSpPr/>
          <p:nvPr/>
        </p:nvSpPr>
        <p:spPr>
          <a:xfrm rot="10800000">
            <a:off x="3801978" y="2823735"/>
            <a:ext cx="3354793" cy="3216898"/>
          </a:xfrm>
          <a:prstGeom prst="triangle">
            <a:avLst/>
          </a:prstGeom>
          <a:solidFill>
            <a:schemeClr val="accent1">
              <a:alpha val="20000"/>
            </a:schemeClr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" name="Равнобедренный треугольник 5">
            <a:extLst>
              <a:ext uri="{FF2B5EF4-FFF2-40B4-BE49-F238E27FC236}"/>
            </a:extLst>
          </p:cNvPr>
          <p:cNvSpPr/>
          <p:nvPr/>
        </p:nvSpPr>
        <p:spPr>
          <a:xfrm>
            <a:off x="5564968" y="2022032"/>
            <a:ext cx="2362400" cy="2265296"/>
          </a:xfrm>
          <a:prstGeom prst="triangle">
            <a:avLst/>
          </a:prstGeom>
          <a:solidFill>
            <a:schemeClr val="accent4">
              <a:alpha val="20000"/>
            </a:schemeClr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" name="Равнобедренный треугольник 6">
            <a:extLst>
              <a:ext uri="{FF2B5EF4-FFF2-40B4-BE49-F238E27FC236}"/>
            </a:extLst>
          </p:cNvPr>
          <p:cNvSpPr/>
          <p:nvPr/>
        </p:nvSpPr>
        <p:spPr>
          <a:xfrm>
            <a:off x="5451160" y="2953575"/>
            <a:ext cx="2362400" cy="2265296"/>
          </a:xfrm>
          <a:prstGeom prst="triangle">
            <a:avLst/>
          </a:prstGeom>
          <a:solidFill>
            <a:schemeClr val="accent6"/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8" name="Равнобедренный треугольник 7">
            <a:extLst>
              <a:ext uri="{FF2B5EF4-FFF2-40B4-BE49-F238E27FC236}"/>
            </a:extLst>
          </p:cNvPr>
          <p:cNvSpPr/>
          <p:nvPr/>
        </p:nvSpPr>
        <p:spPr>
          <a:xfrm>
            <a:off x="5172544" y="3248886"/>
            <a:ext cx="2362400" cy="2265296"/>
          </a:xfrm>
          <a:prstGeom prst="triangle">
            <a:avLst/>
          </a:prstGeom>
          <a:solidFill>
            <a:schemeClr val="accent4"/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Равнобедренный треугольник 8">
            <a:extLst>
              <a:ext uri="{FF2B5EF4-FFF2-40B4-BE49-F238E27FC236}"/>
            </a:extLst>
          </p:cNvPr>
          <p:cNvSpPr/>
          <p:nvPr/>
        </p:nvSpPr>
        <p:spPr>
          <a:xfrm>
            <a:off x="5277983" y="3057982"/>
            <a:ext cx="2362400" cy="2265296"/>
          </a:xfrm>
          <a:prstGeom prst="triangle">
            <a:avLst/>
          </a:prstGeom>
          <a:blipFill dpi="0" rotWithShape="1">
            <a:blip r:embed="rId3" cstate="hqprint">
              <a:extLst>
                <a:ext uri="{28A0092B-C50C-407E-A947-70E740481C1C}"/>
              </a:extLst>
            </a:blip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0" name="Равнобедренный треугольник 9">
            <a:extLst>
              <a:ext uri="{FF2B5EF4-FFF2-40B4-BE49-F238E27FC236}"/>
            </a:extLst>
          </p:cNvPr>
          <p:cNvSpPr/>
          <p:nvPr/>
        </p:nvSpPr>
        <p:spPr>
          <a:xfrm rot="10800000">
            <a:off x="1669346" y="2374231"/>
            <a:ext cx="3968645" cy="3523575"/>
          </a:xfrm>
          <a:prstGeom prst="triangle">
            <a:avLst/>
          </a:prstGeom>
          <a:noFill/>
          <a:ln>
            <a:solidFill>
              <a:schemeClr val="tx1"/>
            </a:solidFill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1" name="Равнобедренный треугольник 18">
            <a:extLst>
              <a:ext uri="{FF2B5EF4-FFF2-40B4-BE49-F238E27FC236}"/>
            </a:extLst>
          </p:cNvPr>
          <p:cNvSpPr/>
          <p:nvPr/>
        </p:nvSpPr>
        <p:spPr>
          <a:xfrm>
            <a:off x="7056473" y="112295"/>
            <a:ext cx="2965084" cy="3833840"/>
          </a:xfrm>
          <a:custGeom>
            <a:avLst/>
            <a:gdLst>
              <a:gd name="connsiteX0" fmla="*/ 0 w 3584246"/>
              <a:gd name="connsiteY0" fmla="*/ 3089867 h 3089867"/>
              <a:gd name="connsiteX1" fmla="*/ 1792123 w 3584246"/>
              <a:gd name="connsiteY1" fmla="*/ 0 h 3089867"/>
              <a:gd name="connsiteX2" fmla="*/ 3584246 w 3584246"/>
              <a:gd name="connsiteY2" fmla="*/ 3089867 h 3089867"/>
              <a:gd name="connsiteX3" fmla="*/ 0 w 3584246"/>
              <a:gd name="connsiteY3" fmla="*/ 3089867 h 3089867"/>
              <a:gd name="connsiteX0" fmla="*/ 0 w 3584246"/>
              <a:gd name="connsiteY0" fmla="*/ 3089867 h 3089867"/>
              <a:gd name="connsiteX1" fmla="*/ 1792123 w 3584246"/>
              <a:gd name="connsiteY1" fmla="*/ 0 h 3089867"/>
              <a:gd name="connsiteX2" fmla="*/ 2392795 w 3584246"/>
              <a:gd name="connsiteY2" fmla="*/ 1028006 h 3089867"/>
              <a:gd name="connsiteX3" fmla="*/ 3584246 w 3584246"/>
              <a:gd name="connsiteY3" fmla="*/ 3089867 h 3089867"/>
              <a:gd name="connsiteX4" fmla="*/ 0 w 3584246"/>
              <a:gd name="connsiteY4" fmla="*/ 3089867 h 3089867"/>
              <a:gd name="connsiteX0" fmla="*/ 0 w 3584246"/>
              <a:gd name="connsiteY0" fmla="*/ 3089867 h 3093873"/>
              <a:gd name="connsiteX1" fmla="*/ 1792123 w 3584246"/>
              <a:gd name="connsiteY1" fmla="*/ 0 h 3093873"/>
              <a:gd name="connsiteX2" fmla="*/ 2392795 w 3584246"/>
              <a:gd name="connsiteY2" fmla="*/ 1028006 h 3093873"/>
              <a:gd name="connsiteX3" fmla="*/ 3584246 w 3584246"/>
              <a:gd name="connsiteY3" fmla="*/ 3089867 h 3093873"/>
              <a:gd name="connsiteX4" fmla="*/ 1605395 w 3584246"/>
              <a:gd name="connsiteY4" fmla="*/ 3093873 h 3093873"/>
              <a:gd name="connsiteX5" fmla="*/ 0 w 3584246"/>
              <a:gd name="connsiteY5" fmla="*/ 3089867 h 3093873"/>
              <a:gd name="connsiteX0" fmla="*/ 0 w 2392795"/>
              <a:gd name="connsiteY0" fmla="*/ 3089867 h 3093873"/>
              <a:gd name="connsiteX1" fmla="*/ 1792123 w 2392795"/>
              <a:gd name="connsiteY1" fmla="*/ 0 h 3093873"/>
              <a:gd name="connsiteX2" fmla="*/ 2392795 w 2392795"/>
              <a:gd name="connsiteY2" fmla="*/ 1028006 h 3093873"/>
              <a:gd name="connsiteX3" fmla="*/ 2009446 w 2392795"/>
              <a:gd name="connsiteY3" fmla="*/ 2040000 h 3093873"/>
              <a:gd name="connsiteX4" fmla="*/ 1605395 w 2392795"/>
              <a:gd name="connsiteY4" fmla="*/ 3093873 h 3093873"/>
              <a:gd name="connsiteX5" fmla="*/ 0 w 2392795"/>
              <a:gd name="connsiteY5" fmla="*/ 3089867 h 3093873"/>
              <a:gd name="connsiteX0" fmla="*/ 0 w 2392795"/>
              <a:gd name="connsiteY0" fmla="*/ 3089867 h 3093873"/>
              <a:gd name="connsiteX1" fmla="*/ 1792123 w 2392795"/>
              <a:gd name="connsiteY1" fmla="*/ 0 h 3093873"/>
              <a:gd name="connsiteX2" fmla="*/ 2392795 w 2392795"/>
              <a:gd name="connsiteY2" fmla="*/ 1028006 h 3093873"/>
              <a:gd name="connsiteX3" fmla="*/ 2009446 w 2392795"/>
              <a:gd name="connsiteY3" fmla="*/ 2040000 h 3093873"/>
              <a:gd name="connsiteX4" fmla="*/ 1486862 w 2392795"/>
              <a:gd name="connsiteY4" fmla="*/ 3093873 h 3093873"/>
              <a:gd name="connsiteX5" fmla="*/ 0 w 2392795"/>
              <a:gd name="connsiteY5" fmla="*/ 3089867 h 3093873"/>
              <a:gd name="connsiteX0" fmla="*/ 0 w 2392795"/>
              <a:gd name="connsiteY0" fmla="*/ 3089867 h 3093873"/>
              <a:gd name="connsiteX1" fmla="*/ 1792123 w 2392795"/>
              <a:gd name="connsiteY1" fmla="*/ 0 h 3093873"/>
              <a:gd name="connsiteX2" fmla="*/ 2392795 w 2392795"/>
              <a:gd name="connsiteY2" fmla="*/ 1028006 h 3093873"/>
              <a:gd name="connsiteX3" fmla="*/ 1967112 w 2392795"/>
              <a:gd name="connsiteY3" fmla="*/ 2040000 h 3093873"/>
              <a:gd name="connsiteX4" fmla="*/ 1486862 w 2392795"/>
              <a:gd name="connsiteY4" fmla="*/ 3093873 h 3093873"/>
              <a:gd name="connsiteX5" fmla="*/ 0 w 2392795"/>
              <a:gd name="connsiteY5" fmla="*/ 3089867 h 3093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92795" h="3093873">
                <a:moveTo>
                  <a:pt x="0" y="3089867"/>
                </a:moveTo>
                <a:lnTo>
                  <a:pt x="1792123" y="0"/>
                </a:lnTo>
                <a:lnTo>
                  <a:pt x="2392795" y="1028006"/>
                </a:lnTo>
                <a:lnTo>
                  <a:pt x="1967112" y="2040000"/>
                </a:lnTo>
                <a:lnTo>
                  <a:pt x="1486862" y="3093873"/>
                </a:lnTo>
                <a:lnTo>
                  <a:pt x="0" y="3089867"/>
                </a:ln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2" name="Равнобедренный треугольник 11">
            <a:extLst>
              <a:ext uri="{FF2B5EF4-FFF2-40B4-BE49-F238E27FC236}"/>
            </a:extLst>
          </p:cNvPr>
          <p:cNvSpPr/>
          <p:nvPr/>
        </p:nvSpPr>
        <p:spPr>
          <a:xfrm>
            <a:off x="832198" y="4170947"/>
            <a:ext cx="2237981" cy="1929294"/>
          </a:xfrm>
          <a:prstGeom prst="triangle">
            <a:avLst/>
          </a:prstGeom>
          <a:solidFill>
            <a:schemeClr val="accent4">
              <a:alpha val="25000"/>
            </a:schemeClr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3" name="Овал 12">
            <a:extLst>
              <a:ext uri="{FF2B5EF4-FFF2-40B4-BE49-F238E27FC236}"/>
            </a:extLst>
          </p:cNvPr>
          <p:cNvSpPr/>
          <p:nvPr/>
        </p:nvSpPr>
        <p:spPr>
          <a:xfrm>
            <a:off x="1599250" y="1352639"/>
            <a:ext cx="703810" cy="703810"/>
          </a:xfrm>
          <a:prstGeom prst="ellipse">
            <a:avLst/>
          </a:prstGeom>
          <a:solidFill>
            <a:schemeClr val="accent3"/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4" name="Овал 13">
            <a:extLst>
              <a:ext uri="{FF2B5EF4-FFF2-40B4-BE49-F238E27FC236}"/>
            </a:extLst>
          </p:cNvPr>
          <p:cNvSpPr/>
          <p:nvPr/>
        </p:nvSpPr>
        <p:spPr>
          <a:xfrm>
            <a:off x="1768276" y="1521664"/>
            <a:ext cx="374073" cy="374073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5" name="Овал 14">
            <a:extLst>
              <a:ext uri="{FF2B5EF4-FFF2-40B4-BE49-F238E27FC236}"/>
            </a:extLst>
          </p:cNvPr>
          <p:cNvSpPr/>
          <p:nvPr/>
        </p:nvSpPr>
        <p:spPr>
          <a:xfrm>
            <a:off x="1322595" y="902731"/>
            <a:ext cx="152401" cy="152401"/>
          </a:xfrm>
          <a:prstGeom prst="ellipse">
            <a:avLst/>
          </a:prstGeom>
          <a:solidFill>
            <a:schemeClr val="accent2"/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6" name="Равнобедренный треугольник 15">
            <a:extLst>
              <a:ext uri="{FF2B5EF4-FFF2-40B4-BE49-F238E27FC236}"/>
            </a:extLst>
          </p:cNvPr>
          <p:cNvSpPr/>
          <p:nvPr/>
        </p:nvSpPr>
        <p:spPr>
          <a:xfrm>
            <a:off x="-811689" y="3904425"/>
            <a:ext cx="2746918" cy="2368033"/>
          </a:xfrm>
          <a:prstGeom prst="triangle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14">
            <a:extLst>
              <a:ext uri="{FF2B5EF4-FFF2-40B4-BE49-F238E27FC236}"/>
            </a:extLst>
          </p:cNvPr>
          <p:cNvSpPr/>
          <p:nvPr/>
        </p:nvSpPr>
        <p:spPr>
          <a:xfrm>
            <a:off x="-1110218" y="2779523"/>
            <a:ext cx="9356080" cy="1230800"/>
          </a:xfrm>
          <a:custGeom>
            <a:avLst/>
            <a:gdLst>
              <a:gd name="connsiteX0" fmla="*/ 0 w 6510867"/>
              <a:gd name="connsiteY0" fmla="*/ 0 h 1574800"/>
              <a:gd name="connsiteX1" fmla="*/ 6510867 w 6510867"/>
              <a:gd name="connsiteY1" fmla="*/ 0 h 1574800"/>
              <a:gd name="connsiteX2" fmla="*/ 6510867 w 6510867"/>
              <a:gd name="connsiteY2" fmla="*/ 1574800 h 1574800"/>
              <a:gd name="connsiteX3" fmla="*/ 0 w 6510867"/>
              <a:gd name="connsiteY3" fmla="*/ 1574800 h 1574800"/>
              <a:gd name="connsiteX4" fmla="*/ 0 w 6510867"/>
              <a:gd name="connsiteY4" fmla="*/ 0 h 1574800"/>
              <a:gd name="connsiteX0" fmla="*/ 0 w 6510867"/>
              <a:gd name="connsiteY0" fmla="*/ 0 h 1574800"/>
              <a:gd name="connsiteX1" fmla="*/ 4859867 w 6510867"/>
              <a:gd name="connsiteY1" fmla="*/ 0 h 1574800"/>
              <a:gd name="connsiteX2" fmla="*/ 6510867 w 6510867"/>
              <a:gd name="connsiteY2" fmla="*/ 1574800 h 1574800"/>
              <a:gd name="connsiteX3" fmla="*/ 0 w 6510867"/>
              <a:gd name="connsiteY3" fmla="*/ 1574800 h 1574800"/>
              <a:gd name="connsiteX4" fmla="*/ 0 w 6510867"/>
              <a:gd name="connsiteY4" fmla="*/ 0 h 1574800"/>
              <a:gd name="connsiteX0" fmla="*/ 0 w 6047840"/>
              <a:gd name="connsiteY0" fmla="*/ 0 h 1574800"/>
              <a:gd name="connsiteX1" fmla="*/ 4859867 w 6047840"/>
              <a:gd name="connsiteY1" fmla="*/ 0 h 1574800"/>
              <a:gd name="connsiteX2" fmla="*/ 6047840 w 6047840"/>
              <a:gd name="connsiteY2" fmla="*/ 1574800 h 1574800"/>
              <a:gd name="connsiteX3" fmla="*/ 0 w 6047840"/>
              <a:gd name="connsiteY3" fmla="*/ 1574800 h 1574800"/>
              <a:gd name="connsiteX4" fmla="*/ 0 w 6047840"/>
              <a:gd name="connsiteY4" fmla="*/ 0 h 1574800"/>
              <a:gd name="connsiteX0" fmla="*/ 0 w 5518513"/>
              <a:gd name="connsiteY0" fmla="*/ 0 h 1607984"/>
              <a:gd name="connsiteX1" fmla="*/ 4859867 w 5518513"/>
              <a:gd name="connsiteY1" fmla="*/ 0 h 1607984"/>
              <a:gd name="connsiteX2" fmla="*/ 5518513 w 5518513"/>
              <a:gd name="connsiteY2" fmla="*/ 1607984 h 1607984"/>
              <a:gd name="connsiteX3" fmla="*/ 0 w 5518513"/>
              <a:gd name="connsiteY3" fmla="*/ 1574800 h 1607984"/>
              <a:gd name="connsiteX4" fmla="*/ 0 w 5518513"/>
              <a:gd name="connsiteY4" fmla="*/ 0 h 1607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8513" h="1607984">
                <a:moveTo>
                  <a:pt x="0" y="0"/>
                </a:moveTo>
                <a:lnTo>
                  <a:pt x="4859867" y="0"/>
                </a:lnTo>
                <a:lnTo>
                  <a:pt x="5518513" y="1607984"/>
                </a:lnTo>
                <a:lnTo>
                  <a:pt x="0" y="15748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8" name="Овал 17">
            <a:extLst>
              <a:ext uri="{FF2B5EF4-FFF2-40B4-BE49-F238E27FC236}"/>
            </a:extLst>
          </p:cNvPr>
          <p:cNvSpPr>
            <a:spLocks noChangeAspect="1"/>
          </p:cNvSpPr>
          <p:nvPr/>
        </p:nvSpPr>
        <p:spPr>
          <a:xfrm>
            <a:off x="10168909" y="3274765"/>
            <a:ext cx="365760" cy="365760"/>
          </a:xfrm>
          <a:prstGeom prst="ellipse">
            <a:avLst/>
          </a:prstGeom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9" name="Овал 18">
            <a:extLst>
              <a:ext uri="{FF2B5EF4-FFF2-40B4-BE49-F238E27FC236}"/>
            </a:extLst>
          </p:cNvPr>
          <p:cNvSpPr/>
          <p:nvPr/>
        </p:nvSpPr>
        <p:spPr>
          <a:xfrm>
            <a:off x="12104454" y="4374828"/>
            <a:ext cx="276267" cy="276267"/>
          </a:xfrm>
          <a:prstGeom prst="ellipse">
            <a:avLst/>
          </a:prstGeom>
          <a:solidFill>
            <a:schemeClr val="tx1"/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0" name="Овал 19">
            <a:extLst>
              <a:ext uri="{FF2B5EF4-FFF2-40B4-BE49-F238E27FC236}"/>
            </a:extLst>
          </p:cNvPr>
          <p:cNvSpPr/>
          <p:nvPr/>
        </p:nvSpPr>
        <p:spPr>
          <a:xfrm>
            <a:off x="1730789" y="5012463"/>
            <a:ext cx="702733" cy="702733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1" name="Овал 20">
            <a:extLst>
              <a:ext uri="{FF2B5EF4-FFF2-40B4-BE49-F238E27FC236}"/>
            </a:extLst>
          </p:cNvPr>
          <p:cNvSpPr/>
          <p:nvPr/>
        </p:nvSpPr>
        <p:spPr>
          <a:xfrm>
            <a:off x="6659362" y="4029834"/>
            <a:ext cx="1380545" cy="1380545"/>
          </a:xfrm>
          <a:prstGeom prst="ellipse">
            <a:avLst/>
          </a:prstGeom>
          <a:solidFill>
            <a:schemeClr val="accent2"/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2" name="Овал 21">
            <a:extLst>
              <a:ext uri="{FF2B5EF4-FFF2-40B4-BE49-F238E27FC236}"/>
            </a:extLst>
          </p:cNvPr>
          <p:cNvSpPr/>
          <p:nvPr/>
        </p:nvSpPr>
        <p:spPr>
          <a:xfrm>
            <a:off x="8488518" y="6179127"/>
            <a:ext cx="3302000" cy="3302000"/>
          </a:xfrm>
          <a:prstGeom prst="ellipse">
            <a:avLst/>
          </a:prstGeom>
          <a:solidFill>
            <a:schemeClr val="accent4"/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3" name="Равнобедренный треугольник 22">
            <a:extLst>
              <a:ext uri="{FF2B5EF4-FFF2-40B4-BE49-F238E27FC236}"/>
            </a:extLst>
          </p:cNvPr>
          <p:cNvSpPr/>
          <p:nvPr/>
        </p:nvSpPr>
        <p:spPr>
          <a:xfrm>
            <a:off x="12563180" y="6259544"/>
            <a:ext cx="585939" cy="505120"/>
          </a:xfrm>
          <a:prstGeom prst="triangle">
            <a:avLst/>
          </a:prstGeom>
          <a:solidFill>
            <a:schemeClr val="accent6"/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4" name="Равнобедренный треугольник 23">
            <a:extLst>
              <a:ext uri="{FF2B5EF4-FFF2-40B4-BE49-F238E27FC236}"/>
            </a:extLst>
          </p:cNvPr>
          <p:cNvSpPr/>
          <p:nvPr/>
        </p:nvSpPr>
        <p:spPr>
          <a:xfrm>
            <a:off x="6696759" y="3066088"/>
            <a:ext cx="1385995" cy="1194823"/>
          </a:xfrm>
          <a:prstGeom prst="triangle">
            <a:avLst/>
          </a:prstGeom>
          <a:noFill/>
          <a:ln>
            <a:solidFill>
              <a:schemeClr val="accent4"/>
            </a:solidFill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5" name="Равнобедренный треугольник 24">
            <a:extLst>
              <a:ext uri="{FF2B5EF4-FFF2-40B4-BE49-F238E27FC236}"/>
            </a:extLst>
          </p:cNvPr>
          <p:cNvSpPr/>
          <p:nvPr/>
        </p:nvSpPr>
        <p:spPr>
          <a:xfrm rot="10800000">
            <a:off x="7137980" y="3680593"/>
            <a:ext cx="468376" cy="403772"/>
          </a:xfrm>
          <a:prstGeom prst="triangle">
            <a:avLst/>
          </a:prstGeom>
          <a:solidFill>
            <a:schemeClr val="accent4"/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6" name="Равнобедренный треугольник 25">
            <a:extLst>
              <a:ext uri="{FF2B5EF4-FFF2-40B4-BE49-F238E27FC236}"/>
            </a:extLst>
          </p:cNvPr>
          <p:cNvSpPr/>
          <p:nvPr/>
        </p:nvSpPr>
        <p:spPr>
          <a:xfrm rot="10800000">
            <a:off x="6054071" y="2647208"/>
            <a:ext cx="1964422" cy="1693467"/>
          </a:xfrm>
          <a:prstGeom prst="triangle">
            <a:avLst/>
          </a:prstGeom>
          <a:solidFill>
            <a:schemeClr val="accent2">
              <a:alpha val="20000"/>
            </a:schemeClr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7" name="Равнобедренный треугольник 26">
            <a:extLst>
              <a:ext uri="{FF2B5EF4-FFF2-40B4-BE49-F238E27FC236}"/>
            </a:extLst>
          </p:cNvPr>
          <p:cNvSpPr/>
          <p:nvPr/>
        </p:nvSpPr>
        <p:spPr>
          <a:xfrm rot="10800000">
            <a:off x="5631541" y="967994"/>
            <a:ext cx="1154470" cy="995233"/>
          </a:xfrm>
          <a:prstGeom prst="triangle">
            <a:avLst/>
          </a:prstGeom>
          <a:solidFill>
            <a:schemeClr val="accent2"/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8" name="Овал 27">
            <a:extLst>
              <a:ext uri="{FF2B5EF4-FFF2-40B4-BE49-F238E27FC236}"/>
            </a:extLst>
          </p:cNvPr>
          <p:cNvSpPr>
            <a:spLocks noChangeAspect="1"/>
          </p:cNvSpPr>
          <p:nvPr/>
        </p:nvSpPr>
        <p:spPr>
          <a:xfrm>
            <a:off x="9096913" y="-1321049"/>
            <a:ext cx="3657600" cy="3657600"/>
          </a:xfrm>
          <a:prstGeom prst="ellipse">
            <a:avLst/>
          </a:prstGeom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9" name="Овал 28">
            <a:extLst>
              <a:ext uri="{FF2B5EF4-FFF2-40B4-BE49-F238E27FC236}"/>
            </a:extLst>
          </p:cNvPr>
          <p:cNvSpPr/>
          <p:nvPr/>
        </p:nvSpPr>
        <p:spPr>
          <a:xfrm>
            <a:off x="11209463" y="1434152"/>
            <a:ext cx="1451957" cy="1451957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0" name="Овал 29">
            <a:extLst>
              <a:ext uri="{FF2B5EF4-FFF2-40B4-BE49-F238E27FC236}"/>
            </a:extLst>
          </p:cNvPr>
          <p:cNvSpPr/>
          <p:nvPr/>
        </p:nvSpPr>
        <p:spPr>
          <a:xfrm rot="10618464">
            <a:off x="7227929" y="5131215"/>
            <a:ext cx="978891" cy="978891"/>
          </a:xfrm>
          <a:prstGeom prst="ellipse">
            <a:avLst/>
          </a:prstGeom>
          <a:blipFill>
            <a:blip r:embed="rId6"/>
            <a:tile tx="0" ty="0" sx="100000" sy="100000" flip="none" algn="tl"/>
          </a:blip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1" name="Равнобедренный треугольник 30">
            <a:extLst>
              <a:ext uri="{FF2B5EF4-FFF2-40B4-BE49-F238E27FC236}"/>
            </a:extLst>
          </p:cNvPr>
          <p:cNvSpPr/>
          <p:nvPr/>
        </p:nvSpPr>
        <p:spPr>
          <a:xfrm>
            <a:off x="7620408" y="4815136"/>
            <a:ext cx="1609522" cy="1729372"/>
          </a:xfrm>
          <a:prstGeom prst="triangle">
            <a:avLst/>
          </a:prstGeom>
          <a:noFill/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Заголовок 3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36" y="3023292"/>
            <a:ext cx="8046026" cy="61264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4200" dirty="0" smtClean="0"/>
              <a:t>ГДЕ ИСКАТЬ РАБОТУ?</a:t>
            </a:r>
            <a:endParaRPr lang="ru-RU" sz="4200" dirty="0"/>
          </a:p>
        </p:txBody>
      </p:sp>
      <p:pic>
        <p:nvPicPr>
          <p:cNvPr id="25629" name="Рисунок 6" descr="ярлык работа России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7488" y="255588"/>
            <a:ext cx="21590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Рисунок 6" descr="ярлык работа России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2575" y="338138"/>
            <a:ext cx="2159000" cy="10191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</p:pic>
      <p:sp>
        <p:nvSpPr>
          <p:cNvPr id="27650" name="Объект 2"/>
          <p:cNvSpPr>
            <a:spLocks/>
          </p:cNvSpPr>
          <p:nvPr/>
        </p:nvSpPr>
        <p:spPr bwMode="auto">
          <a:xfrm>
            <a:off x="1968500" y="1476375"/>
            <a:ext cx="8789988" cy="52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ru-RU" sz="2800"/>
              <a:t>Банк вакансий Службы занятости населения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ru-RU" sz="2800"/>
              <a:t>Ярмарки вакансий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ru-RU" sz="2800"/>
              <a:t>Средства массовой информации (газеты, радио, телевидение, Интернет)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ru-RU" sz="2800"/>
              <a:t>Службы персонала предприятий и организаций (поисковый визит, телефонный звонок)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ru-RU" sz="2800"/>
              <a:t>Друзья, соседи, знакомые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ru-RU" sz="2800"/>
              <a:t>Рассылка, размещение резюме, объявления о поиске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ru-RU" sz="2800"/>
              <a:t>Кадровые агентства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ru-RU" sz="2800"/>
              <a:t>Другие источники.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</a:pPr>
            <a:endParaRPr lang="ru-RU" sz="280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981200" y="562707"/>
            <a:ext cx="9777046" cy="656493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ИСТОЧНИКИ </a:t>
            </a:r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ИНФОРМАЦИИ О РАБОТЕ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6" descr="https://clipart-best.com/img/chess/chess-clip-art-18.png"/>
          <p:cNvSpPr>
            <a:spLocks noChangeAspect="1" noChangeArrowheads="1"/>
          </p:cNvSpPr>
          <p:nvPr/>
        </p:nvSpPr>
        <p:spPr bwMode="auto">
          <a:xfrm>
            <a:off x="155575" y="-144463"/>
            <a:ext cx="3197225" cy="3197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8675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44600" y="782638"/>
            <a:ext cx="9788525" cy="550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Рисунок 6" descr="ярлык работа России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2575" y="338138"/>
            <a:ext cx="21590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88CE30-37DF-4C30-81A9-EC9BEC75366E}" type="slidenum">
              <a:rPr lang="ru-RU" altLang="ru-RU"/>
              <a:pPr>
                <a:defRPr/>
              </a:pPr>
              <a:t>14</a:t>
            </a:fld>
            <a:endParaRPr lang="ru-RU" altLang="ru-RU"/>
          </a:p>
        </p:txBody>
      </p:sp>
      <p:pic>
        <p:nvPicPr>
          <p:cNvPr id="29698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150" y="554038"/>
            <a:ext cx="10726738" cy="603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Рисунок 6" descr="ярлык работа России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2575" y="338138"/>
            <a:ext cx="21590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внобедренный треугольник 4">
            <a:extLst>
              <a:ext uri="{FF2B5EF4-FFF2-40B4-BE49-F238E27FC236}"/>
            </a:extLst>
          </p:cNvPr>
          <p:cNvSpPr/>
          <p:nvPr/>
        </p:nvSpPr>
        <p:spPr>
          <a:xfrm rot="10800000">
            <a:off x="3801978" y="2823735"/>
            <a:ext cx="3354793" cy="3216898"/>
          </a:xfrm>
          <a:prstGeom prst="triangle">
            <a:avLst/>
          </a:prstGeom>
          <a:solidFill>
            <a:schemeClr val="accent1">
              <a:alpha val="20000"/>
            </a:schemeClr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" name="Равнобедренный треугольник 5">
            <a:extLst>
              <a:ext uri="{FF2B5EF4-FFF2-40B4-BE49-F238E27FC236}"/>
            </a:extLst>
          </p:cNvPr>
          <p:cNvSpPr/>
          <p:nvPr/>
        </p:nvSpPr>
        <p:spPr>
          <a:xfrm>
            <a:off x="5564968" y="2022032"/>
            <a:ext cx="2362400" cy="2265296"/>
          </a:xfrm>
          <a:prstGeom prst="triangle">
            <a:avLst/>
          </a:prstGeom>
          <a:solidFill>
            <a:schemeClr val="accent4">
              <a:alpha val="20000"/>
            </a:schemeClr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" name="Равнобедренный треугольник 6">
            <a:extLst>
              <a:ext uri="{FF2B5EF4-FFF2-40B4-BE49-F238E27FC236}"/>
            </a:extLst>
          </p:cNvPr>
          <p:cNvSpPr/>
          <p:nvPr/>
        </p:nvSpPr>
        <p:spPr>
          <a:xfrm>
            <a:off x="5451160" y="2953575"/>
            <a:ext cx="2362400" cy="2265296"/>
          </a:xfrm>
          <a:prstGeom prst="triangle">
            <a:avLst/>
          </a:prstGeom>
          <a:solidFill>
            <a:schemeClr val="accent6"/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8" name="Равнобедренный треугольник 7">
            <a:extLst>
              <a:ext uri="{FF2B5EF4-FFF2-40B4-BE49-F238E27FC236}"/>
            </a:extLst>
          </p:cNvPr>
          <p:cNvSpPr/>
          <p:nvPr/>
        </p:nvSpPr>
        <p:spPr>
          <a:xfrm>
            <a:off x="5172544" y="3248886"/>
            <a:ext cx="2362400" cy="2265296"/>
          </a:xfrm>
          <a:prstGeom prst="triangle">
            <a:avLst/>
          </a:prstGeom>
          <a:solidFill>
            <a:schemeClr val="accent4"/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Равнобедренный треугольник 8">
            <a:extLst>
              <a:ext uri="{FF2B5EF4-FFF2-40B4-BE49-F238E27FC236}"/>
            </a:extLst>
          </p:cNvPr>
          <p:cNvSpPr/>
          <p:nvPr/>
        </p:nvSpPr>
        <p:spPr>
          <a:xfrm>
            <a:off x="5277983" y="3057982"/>
            <a:ext cx="2362400" cy="2265296"/>
          </a:xfrm>
          <a:prstGeom prst="triangle">
            <a:avLst/>
          </a:prstGeom>
          <a:blipFill dpi="0" rotWithShape="1">
            <a:blip r:embed="rId3" cstate="hqprint">
              <a:extLst>
                <a:ext uri="{28A0092B-C50C-407E-A947-70E740481C1C}"/>
              </a:extLst>
            </a:blip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0" name="Равнобедренный треугольник 9">
            <a:extLst>
              <a:ext uri="{FF2B5EF4-FFF2-40B4-BE49-F238E27FC236}"/>
            </a:extLst>
          </p:cNvPr>
          <p:cNvSpPr/>
          <p:nvPr/>
        </p:nvSpPr>
        <p:spPr>
          <a:xfrm rot="10800000">
            <a:off x="1669346" y="2374231"/>
            <a:ext cx="3968645" cy="3523575"/>
          </a:xfrm>
          <a:prstGeom prst="triangle">
            <a:avLst/>
          </a:prstGeom>
          <a:noFill/>
          <a:ln>
            <a:solidFill>
              <a:schemeClr val="tx1"/>
            </a:solidFill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1" name="Равнобедренный треугольник 18">
            <a:extLst>
              <a:ext uri="{FF2B5EF4-FFF2-40B4-BE49-F238E27FC236}"/>
            </a:extLst>
          </p:cNvPr>
          <p:cNvSpPr/>
          <p:nvPr/>
        </p:nvSpPr>
        <p:spPr>
          <a:xfrm>
            <a:off x="7056473" y="112295"/>
            <a:ext cx="2965084" cy="3833840"/>
          </a:xfrm>
          <a:custGeom>
            <a:avLst/>
            <a:gdLst>
              <a:gd name="connsiteX0" fmla="*/ 0 w 3584246"/>
              <a:gd name="connsiteY0" fmla="*/ 3089867 h 3089867"/>
              <a:gd name="connsiteX1" fmla="*/ 1792123 w 3584246"/>
              <a:gd name="connsiteY1" fmla="*/ 0 h 3089867"/>
              <a:gd name="connsiteX2" fmla="*/ 3584246 w 3584246"/>
              <a:gd name="connsiteY2" fmla="*/ 3089867 h 3089867"/>
              <a:gd name="connsiteX3" fmla="*/ 0 w 3584246"/>
              <a:gd name="connsiteY3" fmla="*/ 3089867 h 3089867"/>
              <a:gd name="connsiteX0" fmla="*/ 0 w 3584246"/>
              <a:gd name="connsiteY0" fmla="*/ 3089867 h 3089867"/>
              <a:gd name="connsiteX1" fmla="*/ 1792123 w 3584246"/>
              <a:gd name="connsiteY1" fmla="*/ 0 h 3089867"/>
              <a:gd name="connsiteX2" fmla="*/ 2392795 w 3584246"/>
              <a:gd name="connsiteY2" fmla="*/ 1028006 h 3089867"/>
              <a:gd name="connsiteX3" fmla="*/ 3584246 w 3584246"/>
              <a:gd name="connsiteY3" fmla="*/ 3089867 h 3089867"/>
              <a:gd name="connsiteX4" fmla="*/ 0 w 3584246"/>
              <a:gd name="connsiteY4" fmla="*/ 3089867 h 3089867"/>
              <a:gd name="connsiteX0" fmla="*/ 0 w 3584246"/>
              <a:gd name="connsiteY0" fmla="*/ 3089867 h 3093873"/>
              <a:gd name="connsiteX1" fmla="*/ 1792123 w 3584246"/>
              <a:gd name="connsiteY1" fmla="*/ 0 h 3093873"/>
              <a:gd name="connsiteX2" fmla="*/ 2392795 w 3584246"/>
              <a:gd name="connsiteY2" fmla="*/ 1028006 h 3093873"/>
              <a:gd name="connsiteX3" fmla="*/ 3584246 w 3584246"/>
              <a:gd name="connsiteY3" fmla="*/ 3089867 h 3093873"/>
              <a:gd name="connsiteX4" fmla="*/ 1605395 w 3584246"/>
              <a:gd name="connsiteY4" fmla="*/ 3093873 h 3093873"/>
              <a:gd name="connsiteX5" fmla="*/ 0 w 3584246"/>
              <a:gd name="connsiteY5" fmla="*/ 3089867 h 3093873"/>
              <a:gd name="connsiteX0" fmla="*/ 0 w 2392795"/>
              <a:gd name="connsiteY0" fmla="*/ 3089867 h 3093873"/>
              <a:gd name="connsiteX1" fmla="*/ 1792123 w 2392795"/>
              <a:gd name="connsiteY1" fmla="*/ 0 h 3093873"/>
              <a:gd name="connsiteX2" fmla="*/ 2392795 w 2392795"/>
              <a:gd name="connsiteY2" fmla="*/ 1028006 h 3093873"/>
              <a:gd name="connsiteX3" fmla="*/ 2009446 w 2392795"/>
              <a:gd name="connsiteY3" fmla="*/ 2040000 h 3093873"/>
              <a:gd name="connsiteX4" fmla="*/ 1605395 w 2392795"/>
              <a:gd name="connsiteY4" fmla="*/ 3093873 h 3093873"/>
              <a:gd name="connsiteX5" fmla="*/ 0 w 2392795"/>
              <a:gd name="connsiteY5" fmla="*/ 3089867 h 3093873"/>
              <a:gd name="connsiteX0" fmla="*/ 0 w 2392795"/>
              <a:gd name="connsiteY0" fmla="*/ 3089867 h 3093873"/>
              <a:gd name="connsiteX1" fmla="*/ 1792123 w 2392795"/>
              <a:gd name="connsiteY1" fmla="*/ 0 h 3093873"/>
              <a:gd name="connsiteX2" fmla="*/ 2392795 w 2392795"/>
              <a:gd name="connsiteY2" fmla="*/ 1028006 h 3093873"/>
              <a:gd name="connsiteX3" fmla="*/ 2009446 w 2392795"/>
              <a:gd name="connsiteY3" fmla="*/ 2040000 h 3093873"/>
              <a:gd name="connsiteX4" fmla="*/ 1486862 w 2392795"/>
              <a:gd name="connsiteY4" fmla="*/ 3093873 h 3093873"/>
              <a:gd name="connsiteX5" fmla="*/ 0 w 2392795"/>
              <a:gd name="connsiteY5" fmla="*/ 3089867 h 3093873"/>
              <a:gd name="connsiteX0" fmla="*/ 0 w 2392795"/>
              <a:gd name="connsiteY0" fmla="*/ 3089867 h 3093873"/>
              <a:gd name="connsiteX1" fmla="*/ 1792123 w 2392795"/>
              <a:gd name="connsiteY1" fmla="*/ 0 h 3093873"/>
              <a:gd name="connsiteX2" fmla="*/ 2392795 w 2392795"/>
              <a:gd name="connsiteY2" fmla="*/ 1028006 h 3093873"/>
              <a:gd name="connsiteX3" fmla="*/ 1967112 w 2392795"/>
              <a:gd name="connsiteY3" fmla="*/ 2040000 h 3093873"/>
              <a:gd name="connsiteX4" fmla="*/ 1486862 w 2392795"/>
              <a:gd name="connsiteY4" fmla="*/ 3093873 h 3093873"/>
              <a:gd name="connsiteX5" fmla="*/ 0 w 2392795"/>
              <a:gd name="connsiteY5" fmla="*/ 3089867 h 3093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92795" h="3093873">
                <a:moveTo>
                  <a:pt x="0" y="3089867"/>
                </a:moveTo>
                <a:lnTo>
                  <a:pt x="1792123" y="0"/>
                </a:lnTo>
                <a:lnTo>
                  <a:pt x="2392795" y="1028006"/>
                </a:lnTo>
                <a:lnTo>
                  <a:pt x="1967112" y="2040000"/>
                </a:lnTo>
                <a:lnTo>
                  <a:pt x="1486862" y="3093873"/>
                </a:lnTo>
                <a:lnTo>
                  <a:pt x="0" y="3089867"/>
                </a:ln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2" name="Равнобедренный треугольник 11">
            <a:extLst>
              <a:ext uri="{FF2B5EF4-FFF2-40B4-BE49-F238E27FC236}"/>
            </a:extLst>
          </p:cNvPr>
          <p:cNvSpPr/>
          <p:nvPr/>
        </p:nvSpPr>
        <p:spPr>
          <a:xfrm>
            <a:off x="832198" y="4170947"/>
            <a:ext cx="2237981" cy="1929294"/>
          </a:xfrm>
          <a:prstGeom prst="triangle">
            <a:avLst/>
          </a:prstGeom>
          <a:solidFill>
            <a:schemeClr val="accent4">
              <a:alpha val="25000"/>
            </a:schemeClr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3" name="Овал 12">
            <a:extLst>
              <a:ext uri="{FF2B5EF4-FFF2-40B4-BE49-F238E27FC236}"/>
            </a:extLst>
          </p:cNvPr>
          <p:cNvSpPr/>
          <p:nvPr/>
        </p:nvSpPr>
        <p:spPr>
          <a:xfrm>
            <a:off x="1599250" y="1352639"/>
            <a:ext cx="703810" cy="703810"/>
          </a:xfrm>
          <a:prstGeom prst="ellipse">
            <a:avLst/>
          </a:prstGeom>
          <a:solidFill>
            <a:schemeClr val="accent3"/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4" name="Овал 13">
            <a:extLst>
              <a:ext uri="{FF2B5EF4-FFF2-40B4-BE49-F238E27FC236}"/>
            </a:extLst>
          </p:cNvPr>
          <p:cNvSpPr/>
          <p:nvPr/>
        </p:nvSpPr>
        <p:spPr>
          <a:xfrm>
            <a:off x="1768276" y="1521664"/>
            <a:ext cx="374073" cy="374073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5" name="Овал 14">
            <a:extLst>
              <a:ext uri="{FF2B5EF4-FFF2-40B4-BE49-F238E27FC236}"/>
            </a:extLst>
          </p:cNvPr>
          <p:cNvSpPr/>
          <p:nvPr/>
        </p:nvSpPr>
        <p:spPr>
          <a:xfrm>
            <a:off x="1322595" y="902731"/>
            <a:ext cx="152401" cy="152401"/>
          </a:xfrm>
          <a:prstGeom prst="ellipse">
            <a:avLst/>
          </a:prstGeom>
          <a:solidFill>
            <a:schemeClr val="accent2"/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6" name="Равнобедренный треугольник 15">
            <a:extLst>
              <a:ext uri="{FF2B5EF4-FFF2-40B4-BE49-F238E27FC236}"/>
            </a:extLst>
          </p:cNvPr>
          <p:cNvSpPr/>
          <p:nvPr/>
        </p:nvSpPr>
        <p:spPr>
          <a:xfrm>
            <a:off x="-811689" y="3904425"/>
            <a:ext cx="2746918" cy="2368033"/>
          </a:xfrm>
          <a:prstGeom prst="triangle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14">
            <a:extLst>
              <a:ext uri="{FF2B5EF4-FFF2-40B4-BE49-F238E27FC236}"/>
            </a:extLst>
          </p:cNvPr>
          <p:cNvSpPr/>
          <p:nvPr/>
        </p:nvSpPr>
        <p:spPr>
          <a:xfrm>
            <a:off x="-1110218" y="2779523"/>
            <a:ext cx="9356080" cy="1230800"/>
          </a:xfrm>
          <a:custGeom>
            <a:avLst/>
            <a:gdLst>
              <a:gd name="connsiteX0" fmla="*/ 0 w 6510867"/>
              <a:gd name="connsiteY0" fmla="*/ 0 h 1574800"/>
              <a:gd name="connsiteX1" fmla="*/ 6510867 w 6510867"/>
              <a:gd name="connsiteY1" fmla="*/ 0 h 1574800"/>
              <a:gd name="connsiteX2" fmla="*/ 6510867 w 6510867"/>
              <a:gd name="connsiteY2" fmla="*/ 1574800 h 1574800"/>
              <a:gd name="connsiteX3" fmla="*/ 0 w 6510867"/>
              <a:gd name="connsiteY3" fmla="*/ 1574800 h 1574800"/>
              <a:gd name="connsiteX4" fmla="*/ 0 w 6510867"/>
              <a:gd name="connsiteY4" fmla="*/ 0 h 1574800"/>
              <a:gd name="connsiteX0" fmla="*/ 0 w 6510867"/>
              <a:gd name="connsiteY0" fmla="*/ 0 h 1574800"/>
              <a:gd name="connsiteX1" fmla="*/ 4859867 w 6510867"/>
              <a:gd name="connsiteY1" fmla="*/ 0 h 1574800"/>
              <a:gd name="connsiteX2" fmla="*/ 6510867 w 6510867"/>
              <a:gd name="connsiteY2" fmla="*/ 1574800 h 1574800"/>
              <a:gd name="connsiteX3" fmla="*/ 0 w 6510867"/>
              <a:gd name="connsiteY3" fmla="*/ 1574800 h 1574800"/>
              <a:gd name="connsiteX4" fmla="*/ 0 w 6510867"/>
              <a:gd name="connsiteY4" fmla="*/ 0 h 1574800"/>
              <a:gd name="connsiteX0" fmla="*/ 0 w 6047840"/>
              <a:gd name="connsiteY0" fmla="*/ 0 h 1574800"/>
              <a:gd name="connsiteX1" fmla="*/ 4859867 w 6047840"/>
              <a:gd name="connsiteY1" fmla="*/ 0 h 1574800"/>
              <a:gd name="connsiteX2" fmla="*/ 6047840 w 6047840"/>
              <a:gd name="connsiteY2" fmla="*/ 1574800 h 1574800"/>
              <a:gd name="connsiteX3" fmla="*/ 0 w 6047840"/>
              <a:gd name="connsiteY3" fmla="*/ 1574800 h 1574800"/>
              <a:gd name="connsiteX4" fmla="*/ 0 w 6047840"/>
              <a:gd name="connsiteY4" fmla="*/ 0 h 1574800"/>
              <a:gd name="connsiteX0" fmla="*/ 0 w 5518513"/>
              <a:gd name="connsiteY0" fmla="*/ 0 h 1607984"/>
              <a:gd name="connsiteX1" fmla="*/ 4859867 w 5518513"/>
              <a:gd name="connsiteY1" fmla="*/ 0 h 1607984"/>
              <a:gd name="connsiteX2" fmla="*/ 5518513 w 5518513"/>
              <a:gd name="connsiteY2" fmla="*/ 1607984 h 1607984"/>
              <a:gd name="connsiteX3" fmla="*/ 0 w 5518513"/>
              <a:gd name="connsiteY3" fmla="*/ 1574800 h 1607984"/>
              <a:gd name="connsiteX4" fmla="*/ 0 w 5518513"/>
              <a:gd name="connsiteY4" fmla="*/ 0 h 1607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8513" h="1607984">
                <a:moveTo>
                  <a:pt x="0" y="0"/>
                </a:moveTo>
                <a:lnTo>
                  <a:pt x="4859867" y="0"/>
                </a:lnTo>
                <a:lnTo>
                  <a:pt x="5518513" y="1607984"/>
                </a:lnTo>
                <a:lnTo>
                  <a:pt x="0" y="15748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8" name="Овал 17">
            <a:extLst>
              <a:ext uri="{FF2B5EF4-FFF2-40B4-BE49-F238E27FC236}"/>
            </a:extLst>
          </p:cNvPr>
          <p:cNvSpPr>
            <a:spLocks noChangeAspect="1"/>
          </p:cNvSpPr>
          <p:nvPr/>
        </p:nvSpPr>
        <p:spPr>
          <a:xfrm>
            <a:off x="10168909" y="3274765"/>
            <a:ext cx="365760" cy="365760"/>
          </a:xfrm>
          <a:prstGeom prst="ellipse">
            <a:avLst/>
          </a:prstGeom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9" name="Овал 18">
            <a:extLst>
              <a:ext uri="{FF2B5EF4-FFF2-40B4-BE49-F238E27FC236}"/>
            </a:extLst>
          </p:cNvPr>
          <p:cNvSpPr/>
          <p:nvPr/>
        </p:nvSpPr>
        <p:spPr>
          <a:xfrm>
            <a:off x="12104454" y="4374828"/>
            <a:ext cx="276267" cy="276267"/>
          </a:xfrm>
          <a:prstGeom prst="ellipse">
            <a:avLst/>
          </a:prstGeom>
          <a:solidFill>
            <a:schemeClr val="tx1"/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0" name="Овал 19">
            <a:extLst>
              <a:ext uri="{FF2B5EF4-FFF2-40B4-BE49-F238E27FC236}"/>
            </a:extLst>
          </p:cNvPr>
          <p:cNvSpPr/>
          <p:nvPr/>
        </p:nvSpPr>
        <p:spPr>
          <a:xfrm>
            <a:off x="1730789" y="5012463"/>
            <a:ext cx="702733" cy="702733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1" name="Овал 20">
            <a:extLst>
              <a:ext uri="{FF2B5EF4-FFF2-40B4-BE49-F238E27FC236}"/>
            </a:extLst>
          </p:cNvPr>
          <p:cNvSpPr/>
          <p:nvPr/>
        </p:nvSpPr>
        <p:spPr>
          <a:xfrm>
            <a:off x="6659362" y="4029834"/>
            <a:ext cx="1380545" cy="1380545"/>
          </a:xfrm>
          <a:prstGeom prst="ellipse">
            <a:avLst/>
          </a:prstGeom>
          <a:solidFill>
            <a:schemeClr val="accent2"/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2" name="Овал 21">
            <a:extLst>
              <a:ext uri="{FF2B5EF4-FFF2-40B4-BE49-F238E27FC236}"/>
            </a:extLst>
          </p:cNvPr>
          <p:cNvSpPr/>
          <p:nvPr/>
        </p:nvSpPr>
        <p:spPr>
          <a:xfrm>
            <a:off x="8488518" y="6179127"/>
            <a:ext cx="3302000" cy="3302000"/>
          </a:xfrm>
          <a:prstGeom prst="ellipse">
            <a:avLst/>
          </a:prstGeom>
          <a:solidFill>
            <a:schemeClr val="accent4"/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3" name="Равнобедренный треугольник 22">
            <a:extLst>
              <a:ext uri="{FF2B5EF4-FFF2-40B4-BE49-F238E27FC236}"/>
            </a:extLst>
          </p:cNvPr>
          <p:cNvSpPr/>
          <p:nvPr/>
        </p:nvSpPr>
        <p:spPr>
          <a:xfrm>
            <a:off x="12563180" y="6259544"/>
            <a:ext cx="585939" cy="505120"/>
          </a:xfrm>
          <a:prstGeom prst="triangle">
            <a:avLst/>
          </a:prstGeom>
          <a:solidFill>
            <a:schemeClr val="accent6"/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4" name="Равнобедренный треугольник 23">
            <a:extLst>
              <a:ext uri="{FF2B5EF4-FFF2-40B4-BE49-F238E27FC236}"/>
            </a:extLst>
          </p:cNvPr>
          <p:cNvSpPr/>
          <p:nvPr/>
        </p:nvSpPr>
        <p:spPr>
          <a:xfrm>
            <a:off x="6696759" y="3066088"/>
            <a:ext cx="1385995" cy="1194823"/>
          </a:xfrm>
          <a:prstGeom prst="triangle">
            <a:avLst/>
          </a:prstGeom>
          <a:noFill/>
          <a:ln>
            <a:solidFill>
              <a:schemeClr val="accent4"/>
            </a:solidFill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5" name="Равнобедренный треугольник 24">
            <a:extLst>
              <a:ext uri="{FF2B5EF4-FFF2-40B4-BE49-F238E27FC236}"/>
            </a:extLst>
          </p:cNvPr>
          <p:cNvSpPr/>
          <p:nvPr/>
        </p:nvSpPr>
        <p:spPr>
          <a:xfrm rot="10800000">
            <a:off x="7137980" y="3680593"/>
            <a:ext cx="468376" cy="403772"/>
          </a:xfrm>
          <a:prstGeom prst="triangle">
            <a:avLst/>
          </a:prstGeom>
          <a:solidFill>
            <a:schemeClr val="accent4"/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6" name="Равнобедренный треугольник 25">
            <a:extLst>
              <a:ext uri="{FF2B5EF4-FFF2-40B4-BE49-F238E27FC236}"/>
            </a:extLst>
          </p:cNvPr>
          <p:cNvSpPr/>
          <p:nvPr/>
        </p:nvSpPr>
        <p:spPr>
          <a:xfrm rot="10800000">
            <a:off x="6054071" y="2647208"/>
            <a:ext cx="1964422" cy="1693467"/>
          </a:xfrm>
          <a:prstGeom prst="triangle">
            <a:avLst/>
          </a:prstGeom>
          <a:solidFill>
            <a:schemeClr val="accent2">
              <a:alpha val="20000"/>
            </a:schemeClr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7" name="Равнобедренный треугольник 26">
            <a:extLst>
              <a:ext uri="{FF2B5EF4-FFF2-40B4-BE49-F238E27FC236}"/>
            </a:extLst>
          </p:cNvPr>
          <p:cNvSpPr/>
          <p:nvPr/>
        </p:nvSpPr>
        <p:spPr>
          <a:xfrm rot="10800000">
            <a:off x="5631541" y="967994"/>
            <a:ext cx="1154470" cy="995233"/>
          </a:xfrm>
          <a:prstGeom prst="triangle">
            <a:avLst/>
          </a:prstGeom>
          <a:solidFill>
            <a:schemeClr val="accent2"/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8" name="Овал 27">
            <a:extLst>
              <a:ext uri="{FF2B5EF4-FFF2-40B4-BE49-F238E27FC236}"/>
            </a:extLst>
          </p:cNvPr>
          <p:cNvSpPr>
            <a:spLocks noChangeAspect="1"/>
          </p:cNvSpPr>
          <p:nvPr/>
        </p:nvSpPr>
        <p:spPr>
          <a:xfrm>
            <a:off x="9096913" y="-1321049"/>
            <a:ext cx="3657600" cy="3657600"/>
          </a:xfrm>
          <a:prstGeom prst="ellipse">
            <a:avLst/>
          </a:prstGeom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9" name="Овал 28">
            <a:extLst>
              <a:ext uri="{FF2B5EF4-FFF2-40B4-BE49-F238E27FC236}"/>
            </a:extLst>
          </p:cNvPr>
          <p:cNvSpPr/>
          <p:nvPr/>
        </p:nvSpPr>
        <p:spPr>
          <a:xfrm>
            <a:off x="11209463" y="1434152"/>
            <a:ext cx="1451957" cy="1451957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0" name="Овал 29">
            <a:extLst>
              <a:ext uri="{FF2B5EF4-FFF2-40B4-BE49-F238E27FC236}"/>
            </a:extLst>
          </p:cNvPr>
          <p:cNvSpPr/>
          <p:nvPr/>
        </p:nvSpPr>
        <p:spPr>
          <a:xfrm rot="10618464">
            <a:off x="7227929" y="5131215"/>
            <a:ext cx="978891" cy="978891"/>
          </a:xfrm>
          <a:prstGeom prst="ellipse">
            <a:avLst/>
          </a:prstGeom>
          <a:blipFill>
            <a:blip r:embed="rId6"/>
            <a:tile tx="0" ty="0" sx="100000" sy="100000" flip="none" algn="tl"/>
          </a:blip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1" name="Равнобедренный треугольник 30">
            <a:extLst>
              <a:ext uri="{FF2B5EF4-FFF2-40B4-BE49-F238E27FC236}"/>
            </a:extLst>
          </p:cNvPr>
          <p:cNvSpPr/>
          <p:nvPr/>
        </p:nvSpPr>
        <p:spPr>
          <a:xfrm>
            <a:off x="7620408" y="4815136"/>
            <a:ext cx="1609522" cy="1729372"/>
          </a:xfrm>
          <a:prstGeom prst="triangle">
            <a:avLst/>
          </a:prstGeom>
          <a:noFill/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Заголовок 3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36" y="3023292"/>
            <a:ext cx="8046026" cy="61264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4200" dirty="0" smtClean="0"/>
              <a:t>РЕЗЮМЕ</a:t>
            </a:r>
            <a:endParaRPr lang="ru-RU" sz="4200" dirty="0"/>
          </a:p>
        </p:txBody>
      </p:sp>
      <p:pic>
        <p:nvPicPr>
          <p:cNvPr id="30749" name="Рисунок 6" descr="ярлык работа России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7488" y="255588"/>
            <a:ext cx="21590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9FDFFB-C4B0-4A58-AE22-E1DFD2EAA816}" type="slidenum">
              <a:rPr lang="ru-RU" altLang="ru-RU"/>
              <a:pPr>
                <a:defRPr/>
              </a:pPr>
              <a:t>16</a:t>
            </a:fld>
            <a:endParaRPr lang="ru-RU" altLang="ru-RU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159000" y="1184275"/>
            <a:ext cx="8402638" cy="5673725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indent="363538" algn="ctr" eaLnBrk="0" fontAlgn="auto" hangingPunct="0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defRPr/>
            </a:pPr>
            <a:r>
              <a:rPr lang="ru-RU" sz="3400" b="1" dirty="0">
                <a:solidFill>
                  <a:srgbClr val="FF0000"/>
                </a:solidFill>
                <a:latin typeface="Century Gothic" pitchFamily="34" charset="0"/>
                <a:cs typeface="+mn-cs"/>
              </a:rPr>
              <a:t>Резюме</a:t>
            </a:r>
            <a:r>
              <a:rPr lang="ru-RU" sz="3400" b="1" dirty="0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entury Gothic" pitchFamily="34" charset="0"/>
                <a:cs typeface="+mn-cs"/>
              </a:rPr>
              <a:t> </a:t>
            </a:r>
            <a:r>
              <a:rPr lang="ru-RU" sz="4000" b="1" dirty="0">
                <a:solidFill>
                  <a:srgbClr val="0033CC"/>
                </a:solidFill>
                <a:latin typeface="+mj-lt"/>
                <a:ea typeface="+mj-ea"/>
                <a:cs typeface="+mj-cs"/>
              </a:rPr>
              <a:t>- это краткая информация о себе как специалисте, с указанием образования, специальности (квалификации), профессиональных достоинств, трудовой биографии, своих </a:t>
            </a:r>
          </a:p>
          <a:p>
            <a:pPr indent="363538" algn="ctr" eaLnBrk="0" fontAlgn="auto" hangingPunct="0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defRPr/>
            </a:pPr>
            <a:r>
              <a:rPr lang="ru-RU" sz="4000" b="1" dirty="0">
                <a:solidFill>
                  <a:srgbClr val="0033CC"/>
                </a:solidFill>
                <a:latin typeface="+mj-lt"/>
                <a:ea typeface="+mj-ea"/>
                <a:cs typeface="+mj-cs"/>
              </a:rPr>
              <a:t>          целей в поиске работы.</a:t>
            </a:r>
          </a:p>
          <a:p>
            <a:pPr indent="363538" algn="ctr" eaLnBrk="0" fontAlgn="auto" hangingPunct="0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defRPr/>
            </a:pPr>
            <a:r>
              <a:rPr lang="ru-RU" sz="3400" b="1" dirty="0">
                <a:solidFill>
                  <a:srgbClr val="FF0000"/>
                </a:solidFill>
                <a:latin typeface="Century Gothic" pitchFamily="34" charset="0"/>
                <a:cs typeface="+mn-cs"/>
              </a:rPr>
              <a:t>Резюме</a:t>
            </a:r>
            <a:r>
              <a:rPr lang="ru-RU" sz="4000" b="1" dirty="0">
                <a:solidFill>
                  <a:srgbClr val="0033CC"/>
                </a:solidFill>
                <a:latin typeface="+mj-lt"/>
                <a:ea typeface="+mj-ea"/>
                <a:cs typeface="+mj-cs"/>
              </a:rPr>
              <a:t> - это одно из самых эффективных  средств саморекламы.</a:t>
            </a:r>
          </a:p>
        </p:txBody>
      </p:sp>
      <p:pic>
        <p:nvPicPr>
          <p:cNvPr id="32771" name="Рисунок 6" descr="ярлык работа России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07988"/>
            <a:ext cx="21590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E738ED-EDF9-4125-AE9E-C619689C5534}" type="slidenum">
              <a:rPr lang="ru-RU" altLang="ru-RU"/>
              <a:pPr>
                <a:defRPr/>
              </a:pPr>
              <a:t>17</a:t>
            </a:fld>
            <a:endParaRPr lang="ru-RU" altLang="ru-RU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970088" y="773113"/>
            <a:ext cx="8697912" cy="5622925"/>
          </a:xfrm>
          <a:prstGeom prst="rect">
            <a:avLst/>
          </a:prstGeom>
        </p:spPr>
        <p:txBody>
          <a:bodyPr>
            <a:normAutofit/>
          </a:bodyPr>
          <a:lstStyle/>
          <a:p>
            <a:pPr indent="363538" algn="ctr" eaLnBrk="0" fontAlgn="auto" hangingPunct="0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defRPr/>
            </a:pPr>
            <a:r>
              <a:rPr lang="ru-RU" sz="3200" b="1" dirty="0">
                <a:solidFill>
                  <a:srgbClr val="FF0000"/>
                </a:solidFill>
                <a:latin typeface="Century Gothic" pitchFamily="34" charset="0"/>
                <a:cs typeface="+mn-cs"/>
              </a:rPr>
              <a:t>Главная цель резюме</a:t>
            </a:r>
            <a:r>
              <a:rPr lang="ru-RU" sz="3100" b="1" dirty="0">
                <a:solidFill>
                  <a:srgbClr val="FF0000"/>
                </a:solidFill>
                <a:latin typeface="Century Gothic" pitchFamily="34" charset="0"/>
                <a:cs typeface="+mn-cs"/>
              </a:rPr>
              <a:t> </a:t>
            </a:r>
            <a:r>
              <a:rPr lang="ru-RU" sz="3200" b="1" dirty="0">
                <a:solidFill>
                  <a:srgbClr val="0033CC"/>
                </a:solidFill>
                <a:latin typeface="+mj-lt"/>
                <a:ea typeface="+mj-ea"/>
                <a:cs typeface="+mj-cs"/>
              </a:rPr>
              <a:t>- привлечь </a:t>
            </a:r>
            <a:r>
              <a:rPr lang="ru-RU" sz="3200" b="1" dirty="0">
                <a:solidFill>
                  <a:srgbClr val="0033CC"/>
                </a:solidFill>
                <a:latin typeface="+mj-lt"/>
                <a:ea typeface="+mj-ea"/>
                <a:cs typeface="+mj-cs"/>
              </a:rPr>
              <a:t>к </a:t>
            </a:r>
            <a:r>
              <a:rPr lang="ru-RU" sz="3200" b="1" dirty="0">
                <a:solidFill>
                  <a:srgbClr val="0033CC"/>
                </a:solidFill>
                <a:latin typeface="+mj-lt"/>
                <a:ea typeface="+mj-ea"/>
                <a:cs typeface="+mj-cs"/>
              </a:rPr>
              <a:t>себе внимание работодателя, создать у него благоприятное впечатление о себе и получить приглашение на личную встречу. </a:t>
            </a:r>
          </a:p>
          <a:p>
            <a:pPr indent="363538" algn="ctr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defRPr/>
            </a:pPr>
            <a:endParaRPr lang="ru-RU" sz="3800" b="1" dirty="0">
              <a:solidFill>
                <a:srgbClr val="66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2838" y="3287713"/>
            <a:ext cx="5330825" cy="326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Рисунок 6" descr="ярлык работа России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07988"/>
            <a:ext cx="21590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A3E932-A567-4EAD-BB01-2619B1DB67FF}" type="slidenum">
              <a:rPr lang="ru-RU" altLang="ru-RU"/>
              <a:pPr>
                <a:defRPr/>
              </a:pPr>
              <a:t>18</a:t>
            </a:fld>
            <a:endParaRPr lang="ru-RU" alt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78125" y="2157413"/>
            <a:ext cx="5521325" cy="3776662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3700" b="1" dirty="0">
                <a:solidFill>
                  <a:srgbClr val="0033CC"/>
                </a:solidFill>
                <a:latin typeface="+mj-lt"/>
                <a:ea typeface="+mj-ea"/>
                <a:cs typeface="+mj-cs"/>
              </a:rPr>
              <a:t>Краткость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3700" b="1" dirty="0">
                <a:solidFill>
                  <a:srgbClr val="0033CC"/>
                </a:solidFill>
                <a:latin typeface="+mj-lt"/>
                <a:ea typeface="+mj-ea"/>
                <a:cs typeface="+mj-cs"/>
              </a:rPr>
              <a:t>Аккуратность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3700" b="1" dirty="0">
                <a:solidFill>
                  <a:srgbClr val="0033CC"/>
                </a:solidFill>
                <a:latin typeface="+mj-lt"/>
                <a:ea typeface="+mj-ea"/>
                <a:cs typeface="+mj-cs"/>
              </a:rPr>
              <a:t>Конкретность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3700" b="1" dirty="0">
                <a:solidFill>
                  <a:srgbClr val="0033CC"/>
                </a:solidFill>
                <a:latin typeface="+mj-lt"/>
                <a:ea typeface="+mj-ea"/>
                <a:cs typeface="+mj-cs"/>
              </a:rPr>
              <a:t>Информативность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3700" b="1" dirty="0">
                <a:solidFill>
                  <a:srgbClr val="0033CC"/>
                </a:solidFill>
                <a:latin typeface="+mj-lt"/>
                <a:ea typeface="+mj-ea"/>
                <a:cs typeface="+mj-cs"/>
              </a:rPr>
              <a:t>Правдивость</a:t>
            </a:r>
            <a:r>
              <a:rPr lang="ru-RU" dirty="0" smtClean="0"/>
              <a:t> 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589213" y="388938"/>
            <a:ext cx="8786812" cy="105251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ПРАВИЛА  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СОСТАВЛЕНИЯ   РЕЗЮМЕ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4820" name="Рисунок 6" descr="ярлык работа России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07988"/>
            <a:ext cx="21590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2" descr="https://clipart-best.com/img/cv/cv-clip-art-4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3588" y="1712913"/>
            <a:ext cx="2614612" cy="271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84A8-3306-44E3-8AC4-94EB20A60B59}" type="slidenum">
              <a:rPr lang="ru-RU" altLang="ru-RU"/>
              <a:pPr>
                <a:defRPr/>
              </a:pPr>
              <a:t>19</a:t>
            </a:fld>
            <a:endParaRPr lang="ru-RU" alt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4294967295"/>
          </p:nvPr>
        </p:nvGraphicFramePr>
        <p:xfrm>
          <a:off x="2159000" y="15544"/>
          <a:ext cx="8895862" cy="68361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5843" name="Рисунок 6" descr="ярлык работа России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407988"/>
            <a:ext cx="21590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800318-E12D-4A33-A23B-D35B02A2DDA0}" type="slidenum">
              <a:rPr lang="ru-RU" altLang="ru-RU"/>
              <a:pPr>
                <a:defRPr/>
              </a:pPr>
              <a:t>2</a:t>
            </a:fld>
            <a:endParaRPr lang="ru-RU" altLang="ru-RU"/>
          </a:p>
        </p:txBody>
      </p:sp>
      <p:sp>
        <p:nvSpPr>
          <p:cNvPr id="4096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828800" y="2286000"/>
            <a:ext cx="8458200" cy="1470025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altLang="ru-RU" sz="4000" b="1" dirty="0" err="1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Затолокина</a:t>
            </a:r>
            <a:r>
              <a:rPr lang="ru-RU" altLang="ru-RU" sz="40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Елена Алексеевна</a:t>
            </a:r>
            <a:r>
              <a:rPr lang="ru-RU" alt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alt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1400" b="1" dirty="0" smtClean="0"/>
              <a:t>____________________________________________________________________________________</a:t>
            </a:r>
            <a:endParaRPr lang="ru-RU" altLang="ru-RU" sz="1400" b="1" dirty="0"/>
          </a:p>
        </p:txBody>
      </p:sp>
      <p:sp>
        <p:nvSpPr>
          <p:cNvPr id="15363" name="Rectangle 5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943100" y="3581400"/>
            <a:ext cx="8229600" cy="1752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sz="2000" smtClean="0"/>
              <a:t>Главный специалист отдела профессионального подбора кандидатов и организации профессионального обучения незанятого населения ГКУ КК ЦЗН Тихорецкого района</a:t>
            </a:r>
          </a:p>
        </p:txBody>
      </p:sp>
      <p:pic>
        <p:nvPicPr>
          <p:cNvPr id="15364" name="Рисунок 6" descr="ярлык работа России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2575" y="338138"/>
            <a:ext cx="21590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4923EC-7CB1-46F4-9823-4F8ED9B0D433}" type="slidenum">
              <a:rPr lang="ru-RU" altLang="ru-RU"/>
              <a:pPr>
                <a:defRPr/>
              </a:pPr>
              <a:t>20</a:t>
            </a:fld>
            <a:endParaRPr lang="ru-RU" altLang="ru-RU"/>
          </a:p>
        </p:txBody>
      </p:sp>
      <p:graphicFrame>
        <p:nvGraphicFramePr>
          <p:cNvPr id="5" name="Схема 4"/>
          <p:cNvGraphicFramePr/>
          <p:nvPr/>
        </p:nvGraphicFramePr>
        <p:xfrm>
          <a:off x="2159000" y="1"/>
          <a:ext cx="8848913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6867" name="Рисунок 6" descr="ярлык работа России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407988"/>
            <a:ext cx="21590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F01253-9C33-49DB-AEEE-70CB68EF8EAF}" type="slidenum">
              <a:rPr lang="ru-RU" altLang="ru-RU"/>
              <a:pPr>
                <a:defRPr/>
              </a:pPr>
              <a:t>21</a:t>
            </a:fld>
            <a:endParaRPr lang="ru-RU" altLang="ru-RU"/>
          </a:p>
        </p:txBody>
      </p:sp>
      <p:pic>
        <p:nvPicPr>
          <p:cNvPr id="37890" name="Picture 2" descr="Пример профессионального резюме врача для устройства на работ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87638" y="-328613"/>
            <a:ext cx="6667500" cy="888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Рисунок 6" descr="ярлык работа России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7488" y="255588"/>
            <a:ext cx="21590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внобедренный треугольник 4">
            <a:extLst>
              <a:ext uri="{FF2B5EF4-FFF2-40B4-BE49-F238E27FC236}"/>
            </a:extLst>
          </p:cNvPr>
          <p:cNvSpPr/>
          <p:nvPr/>
        </p:nvSpPr>
        <p:spPr>
          <a:xfrm rot="10800000">
            <a:off x="3801978" y="2823735"/>
            <a:ext cx="3354793" cy="3216898"/>
          </a:xfrm>
          <a:prstGeom prst="triangle">
            <a:avLst/>
          </a:prstGeom>
          <a:solidFill>
            <a:schemeClr val="accent1">
              <a:alpha val="20000"/>
            </a:schemeClr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" name="Равнобедренный треугольник 5">
            <a:extLst>
              <a:ext uri="{FF2B5EF4-FFF2-40B4-BE49-F238E27FC236}"/>
            </a:extLst>
          </p:cNvPr>
          <p:cNvSpPr/>
          <p:nvPr/>
        </p:nvSpPr>
        <p:spPr>
          <a:xfrm>
            <a:off x="5564968" y="2022032"/>
            <a:ext cx="2362400" cy="2265296"/>
          </a:xfrm>
          <a:prstGeom prst="triangle">
            <a:avLst/>
          </a:prstGeom>
          <a:solidFill>
            <a:schemeClr val="accent4">
              <a:alpha val="20000"/>
            </a:schemeClr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" name="Равнобедренный треугольник 6">
            <a:extLst>
              <a:ext uri="{FF2B5EF4-FFF2-40B4-BE49-F238E27FC236}"/>
            </a:extLst>
          </p:cNvPr>
          <p:cNvSpPr/>
          <p:nvPr/>
        </p:nvSpPr>
        <p:spPr>
          <a:xfrm>
            <a:off x="5451160" y="2953575"/>
            <a:ext cx="2362400" cy="2265296"/>
          </a:xfrm>
          <a:prstGeom prst="triangle">
            <a:avLst/>
          </a:prstGeom>
          <a:solidFill>
            <a:schemeClr val="accent6"/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8" name="Равнобедренный треугольник 7">
            <a:extLst>
              <a:ext uri="{FF2B5EF4-FFF2-40B4-BE49-F238E27FC236}"/>
            </a:extLst>
          </p:cNvPr>
          <p:cNvSpPr/>
          <p:nvPr/>
        </p:nvSpPr>
        <p:spPr>
          <a:xfrm>
            <a:off x="5172544" y="3248886"/>
            <a:ext cx="2362400" cy="2265296"/>
          </a:xfrm>
          <a:prstGeom prst="triangle">
            <a:avLst/>
          </a:prstGeom>
          <a:solidFill>
            <a:schemeClr val="accent4"/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Равнобедренный треугольник 8">
            <a:extLst>
              <a:ext uri="{FF2B5EF4-FFF2-40B4-BE49-F238E27FC236}"/>
            </a:extLst>
          </p:cNvPr>
          <p:cNvSpPr/>
          <p:nvPr/>
        </p:nvSpPr>
        <p:spPr>
          <a:xfrm>
            <a:off x="5277983" y="3057982"/>
            <a:ext cx="2362400" cy="2265296"/>
          </a:xfrm>
          <a:prstGeom prst="triangle">
            <a:avLst/>
          </a:prstGeom>
          <a:blipFill dpi="0" rotWithShape="1">
            <a:blip r:embed="rId3" cstate="hqprint">
              <a:extLst>
                <a:ext uri="{28A0092B-C50C-407E-A947-70E740481C1C}"/>
              </a:extLst>
            </a:blip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0" name="Равнобедренный треугольник 9">
            <a:extLst>
              <a:ext uri="{FF2B5EF4-FFF2-40B4-BE49-F238E27FC236}"/>
            </a:extLst>
          </p:cNvPr>
          <p:cNvSpPr/>
          <p:nvPr/>
        </p:nvSpPr>
        <p:spPr>
          <a:xfrm rot="10800000">
            <a:off x="1669346" y="2374231"/>
            <a:ext cx="3968645" cy="3523575"/>
          </a:xfrm>
          <a:prstGeom prst="triangle">
            <a:avLst/>
          </a:prstGeom>
          <a:noFill/>
          <a:ln>
            <a:solidFill>
              <a:schemeClr val="tx1"/>
            </a:solidFill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1" name="Равнобедренный треугольник 18">
            <a:extLst>
              <a:ext uri="{FF2B5EF4-FFF2-40B4-BE49-F238E27FC236}"/>
            </a:extLst>
          </p:cNvPr>
          <p:cNvSpPr/>
          <p:nvPr/>
        </p:nvSpPr>
        <p:spPr>
          <a:xfrm>
            <a:off x="7056473" y="112295"/>
            <a:ext cx="2965084" cy="3833840"/>
          </a:xfrm>
          <a:custGeom>
            <a:avLst/>
            <a:gdLst>
              <a:gd name="connsiteX0" fmla="*/ 0 w 3584246"/>
              <a:gd name="connsiteY0" fmla="*/ 3089867 h 3089867"/>
              <a:gd name="connsiteX1" fmla="*/ 1792123 w 3584246"/>
              <a:gd name="connsiteY1" fmla="*/ 0 h 3089867"/>
              <a:gd name="connsiteX2" fmla="*/ 3584246 w 3584246"/>
              <a:gd name="connsiteY2" fmla="*/ 3089867 h 3089867"/>
              <a:gd name="connsiteX3" fmla="*/ 0 w 3584246"/>
              <a:gd name="connsiteY3" fmla="*/ 3089867 h 3089867"/>
              <a:gd name="connsiteX0" fmla="*/ 0 w 3584246"/>
              <a:gd name="connsiteY0" fmla="*/ 3089867 h 3089867"/>
              <a:gd name="connsiteX1" fmla="*/ 1792123 w 3584246"/>
              <a:gd name="connsiteY1" fmla="*/ 0 h 3089867"/>
              <a:gd name="connsiteX2" fmla="*/ 2392795 w 3584246"/>
              <a:gd name="connsiteY2" fmla="*/ 1028006 h 3089867"/>
              <a:gd name="connsiteX3" fmla="*/ 3584246 w 3584246"/>
              <a:gd name="connsiteY3" fmla="*/ 3089867 h 3089867"/>
              <a:gd name="connsiteX4" fmla="*/ 0 w 3584246"/>
              <a:gd name="connsiteY4" fmla="*/ 3089867 h 3089867"/>
              <a:gd name="connsiteX0" fmla="*/ 0 w 3584246"/>
              <a:gd name="connsiteY0" fmla="*/ 3089867 h 3093873"/>
              <a:gd name="connsiteX1" fmla="*/ 1792123 w 3584246"/>
              <a:gd name="connsiteY1" fmla="*/ 0 h 3093873"/>
              <a:gd name="connsiteX2" fmla="*/ 2392795 w 3584246"/>
              <a:gd name="connsiteY2" fmla="*/ 1028006 h 3093873"/>
              <a:gd name="connsiteX3" fmla="*/ 3584246 w 3584246"/>
              <a:gd name="connsiteY3" fmla="*/ 3089867 h 3093873"/>
              <a:gd name="connsiteX4" fmla="*/ 1605395 w 3584246"/>
              <a:gd name="connsiteY4" fmla="*/ 3093873 h 3093873"/>
              <a:gd name="connsiteX5" fmla="*/ 0 w 3584246"/>
              <a:gd name="connsiteY5" fmla="*/ 3089867 h 3093873"/>
              <a:gd name="connsiteX0" fmla="*/ 0 w 2392795"/>
              <a:gd name="connsiteY0" fmla="*/ 3089867 h 3093873"/>
              <a:gd name="connsiteX1" fmla="*/ 1792123 w 2392795"/>
              <a:gd name="connsiteY1" fmla="*/ 0 h 3093873"/>
              <a:gd name="connsiteX2" fmla="*/ 2392795 w 2392795"/>
              <a:gd name="connsiteY2" fmla="*/ 1028006 h 3093873"/>
              <a:gd name="connsiteX3" fmla="*/ 2009446 w 2392795"/>
              <a:gd name="connsiteY3" fmla="*/ 2040000 h 3093873"/>
              <a:gd name="connsiteX4" fmla="*/ 1605395 w 2392795"/>
              <a:gd name="connsiteY4" fmla="*/ 3093873 h 3093873"/>
              <a:gd name="connsiteX5" fmla="*/ 0 w 2392795"/>
              <a:gd name="connsiteY5" fmla="*/ 3089867 h 3093873"/>
              <a:gd name="connsiteX0" fmla="*/ 0 w 2392795"/>
              <a:gd name="connsiteY0" fmla="*/ 3089867 h 3093873"/>
              <a:gd name="connsiteX1" fmla="*/ 1792123 w 2392795"/>
              <a:gd name="connsiteY1" fmla="*/ 0 h 3093873"/>
              <a:gd name="connsiteX2" fmla="*/ 2392795 w 2392795"/>
              <a:gd name="connsiteY2" fmla="*/ 1028006 h 3093873"/>
              <a:gd name="connsiteX3" fmla="*/ 2009446 w 2392795"/>
              <a:gd name="connsiteY3" fmla="*/ 2040000 h 3093873"/>
              <a:gd name="connsiteX4" fmla="*/ 1486862 w 2392795"/>
              <a:gd name="connsiteY4" fmla="*/ 3093873 h 3093873"/>
              <a:gd name="connsiteX5" fmla="*/ 0 w 2392795"/>
              <a:gd name="connsiteY5" fmla="*/ 3089867 h 3093873"/>
              <a:gd name="connsiteX0" fmla="*/ 0 w 2392795"/>
              <a:gd name="connsiteY0" fmla="*/ 3089867 h 3093873"/>
              <a:gd name="connsiteX1" fmla="*/ 1792123 w 2392795"/>
              <a:gd name="connsiteY1" fmla="*/ 0 h 3093873"/>
              <a:gd name="connsiteX2" fmla="*/ 2392795 w 2392795"/>
              <a:gd name="connsiteY2" fmla="*/ 1028006 h 3093873"/>
              <a:gd name="connsiteX3" fmla="*/ 1967112 w 2392795"/>
              <a:gd name="connsiteY3" fmla="*/ 2040000 h 3093873"/>
              <a:gd name="connsiteX4" fmla="*/ 1486862 w 2392795"/>
              <a:gd name="connsiteY4" fmla="*/ 3093873 h 3093873"/>
              <a:gd name="connsiteX5" fmla="*/ 0 w 2392795"/>
              <a:gd name="connsiteY5" fmla="*/ 3089867 h 3093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92795" h="3093873">
                <a:moveTo>
                  <a:pt x="0" y="3089867"/>
                </a:moveTo>
                <a:lnTo>
                  <a:pt x="1792123" y="0"/>
                </a:lnTo>
                <a:lnTo>
                  <a:pt x="2392795" y="1028006"/>
                </a:lnTo>
                <a:lnTo>
                  <a:pt x="1967112" y="2040000"/>
                </a:lnTo>
                <a:lnTo>
                  <a:pt x="1486862" y="3093873"/>
                </a:lnTo>
                <a:lnTo>
                  <a:pt x="0" y="3089867"/>
                </a:ln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2" name="Равнобедренный треугольник 11">
            <a:extLst>
              <a:ext uri="{FF2B5EF4-FFF2-40B4-BE49-F238E27FC236}"/>
            </a:extLst>
          </p:cNvPr>
          <p:cNvSpPr/>
          <p:nvPr/>
        </p:nvSpPr>
        <p:spPr>
          <a:xfrm>
            <a:off x="832198" y="4170947"/>
            <a:ext cx="2237981" cy="1929294"/>
          </a:xfrm>
          <a:prstGeom prst="triangle">
            <a:avLst/>
          </a:prstGeom>
          <a:solidFill>
            <a:schemeClr val="accent4">
              <a:alpha val="25000"/>
            </a:schemeClr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3" name="Овал 12">
            <a:extLst>
              <a:ext uri="{FF2B5EF4-FFF2-40B4-BE49-F238E27FC236}"/>
            </a:extLst>
          </p:cNvPr>
          <p:cNvSpPr/>
          <p:nvPr/>
        </p:nvSpPr>
        <p:spPr>
          <a:xfrm>
            <a:off x="1599250" y="1352639"/>
            <a:ext cx="703810" cy="703810"/>
          </a:xfrm>
          <a:prstGeom prst="ellipse">
            <a:avLst/>
          </a:prstGeom>
          <a:solidFill>
            <a:schemeClr val="accent3"/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4" name="Овал 13">
            <a:extLst>
              <a:ext uri="{FF2B5EF4-FFF2-40B4-BE49-F238E27FC236}"/>
            </a:extLst>
          </p:cNvPr>
          <p:cNvSpPr/>
          <p:nvPr/>
        </p:nvSpPr>
        <p:spPr>
          <a:xfrm>
            <a:off x="1768276" y="1521664"/>
            <a:ext cx="374073" cy="374073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5" name="Овал 14">
            <a:extLst>
              <a:ext uri="{FF2B5EF4-FFF2-40B4-BE49-F238E27FC236}"/>
            </a:extLst>
          </p:cNvPr>
          <p:cNvSpPr/>
          <p:nvPr/>
        </p:nvSpPr>
        <p:spPr>
          <a:xfrm>
            <a:off x="1322595" y="902731"/>
            <a:ext cx="152401" cy="152401"/>
          </a:xfrm>
          <a:prstGeom prst="ellipse">
            <a:avLst/>
          </a:prstGeom>
          <a:solidFill>
            <a:schemeClr val="accent2"/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6" name="Равнобедренный треугольник 15">
            <a:extLst>
              <a:ext uri="{FF2B5EF4-FFF2-40B4-BE49-F238E27FC236}"/>
            </a:extLst>
          </p:cNvPr>
          <p:cNvSpPr/>
          <p:nvPr/>
        </p:nvSpPr>
        <p:spPr>
          <a:xfrm>
            <a:off x="-811689" y="3904425"/>
            <a:ext cx="2746918" cy="2368033"/>
          </a:xfrm>
          <a:prstGeom prst="triangle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14">
            <a:extLst>
              <a:ext uri="{FF2B5EF4-FFF2-40B4-BE49-F238E27FC236}"/>
            </a:extLst>
          </p:cNvPr>
          <p:cNvSpPr/>
          <p:nvPr/>
        </p:nvSpPr>
        <p:spPr>
          <a:xfrm>
            <a:off x="-1110218" y="2779523"/>
            <a:ext cx="9356080" cy="1230800"/>
          </a:xfrm>
          <a:custGeom>
            <a:avLst/>
            <a:gdLst>
              <a:gd name="connsiteX0" fmla="*/ 0 w 6510867"/>
              <a:gd name="connsiteY0" fmla="*/ 0 h 1574800"/>
              <a:gd name="connsiteX1" fmla="*/ 6510867 w 6510867"/>
              <a:gd name="connsiteY1" fmla="*/ 0 h 1574800"/>
              <a:gd name="connsiteX2" fmla="*/ 6510867 w 6510867"/>
              <a:gd name="connsiteY2" fmla="*/ 1574800 h 1574800"/>
              <a:gd name="connsiteX3" fmla="*/ 0 w 6510867"/>
              <a:gd name="connsiteY3" fmla="*/ 1574800 h 1574800"/>
              <a:gd name="connsiteX4" fmla="*/ 0 w 6510867"/>
              <a:gd name="connsiteY4" fmla="*/ 0 h 1574800"/>
              <a:gd name="connsiteX0" fmla="*/ 0 w 6510867"/>
              <a:gd name="connsiteY0" fmla="*/ 0 h 1574800"/>
              <a:gd name="connsiteX1" fmla="*/ 4859867 w 6510867"/>
              <a:gd name="connsiteY1" fmla="*/ 0 h 1574800"/>
              <a:gd name="connsiteX2" fmla="*/ 6510867 w 6510867"/>
              <a:gd name="connsiteY2" fmla="*/ 1574800 h 1574800"/>
              <a:gd name="connsiteX3" fmla="*/ 0 w 6510867"/>
              <a:gd name="connsiteY3" fmla="*/ 1574800 h 1574800"/>
              <a:gd name="connsiteX4" fmla="*/ 0 w 6510867"/>
              <a:gd name="connsiteY4" fmla="*/ 0 h 1574800"/>
              <a:gd name="connsiteX0" fmla="*/ 0 w 6047840"/>
              <a:gd name="connsiteY0" fmla="*/ 0 h 1574800"/>
              <a:gd name="connsiteX1" fmla="*/ 4859867 w 6047840"/>
              <a:gd name="connsiteY1" fmla="*/ 0 h 1574800"/>
              <a:gd name="connsiteX2" fmla="*/ 6047840 w 6047840"/>
              <a:gd name="connsiteY2" fmla="*/ 1574800 h 1574800"/>
              <a:gd name="connsiteX3" fmla="*/ 0 w 6047840"/>
              <a:gd name="connsiteY3" fmla="*/ 1574800 h 1574800"/>
              <a:gd name="connsiteX4" fmla="*/ 0 w 6047840"/>
              <a:gd name="connsiteY4" fmla="*/ 0 h 1574800"/>
              <a:gd name="connsiteX0" fmla="*/ 0 w 5518513"/>
              <a:gd name="connsiteY0" fmla="*/ 0 h 1607984"/>
              <a:gd name="connsiteX1" fmla="*/ 4859867 w 5518513"/>
              <a:gd name="connsiteY1" fmla="*/ 0 h 1607984"/>
              <a:gd name="connsiteX2" fmla="*/ 5518513 w 5518513"/>
              <a:gd name="connsiteY2" fmla="*/ 1607984 h 1607984"/>
              <a:gd name="connsiteX3" fmla="*/ 0 w 5518513"/>
              <a:gd name="connsiteY3" fmla="*/ 1574800 h 1607984"/>
              <a:gd name="connsiteX4" fmla="*/ 0 w 5518513"/>
              <a:gd name="connsiteY4" fmla="*/ 0 h 1607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8513" h="1607984">
                <a:moveTo>
                  <a:pt x="0" y="0"/>
                </a:moveTo>
                <a:lnTo>
                  <a:pt x="4859867" y="0"/>
                </a:lnTo>
                <a:lnTo>
                  <a:pt x="5518513" y="1607984"/>
                </a:lnTo>
                <a:lnTo>
                  <a:pt x="0" y="15748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8" name="Овал 17">
            <a:extLst>
              <a:ext uri="{FF2B5EF4-FFF2-40B4-BE49-F238E27FC236}"/>
            </a:extLst>
          </p:cNvPr>
          <p:cNvSpPr>
            <a:spLocks noChangeAspect="1"/>
          </p:cNvSpPr>
          <p:nvPr/>
        </p:nvSpPr>
        <p:spPr>
          <a:xfrm>
            <a:off x="10168909" y="3274765"/>
            <a:ext cx="365760" cy="365760"/>
          </a:xfrm>
          <a:prstGeom prst="ellipse">
            <a:avLst/>
          </a:prstGeom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9" name="Овал 18">
            <a:extLst>
              <a:ext uri="{FF2B5EF4-FFF2-40B4-BE49-F238E27FC236}"/>
            </a:extLst>
          </p:cNvPr>
          <p:cNvSpPr/>
          <p:nvPr/>
        </p:nvSpPr>
        <p:spPr>
          <a:xfrm>
            <a:off x="12104454" y="4374828"/>
            <a:ext cx="276267" cy="276267"/>
          </a:xfrm>
          <a:prstGeom prst="ellipse">
            <a:avLst/>
          </a:prstGeom>
          <a:solidFill>
            <a:schemeClr val="tx1"/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0" name="Овал 19">
            <a:extLst>
              <a:ext uri="{FF2B5EF4-FFF2-40B4-BE49-F238E27FC236}"/>
            </a:extLst>
          </p:cNvPr>
          <p:cNvSpPr/>
          <p:nvPr/>
        </p:nvSpPr>
        <p:spPr>
          <a:xfrm>
            <a:off x="1730789" y="5012463"/>
            <a:ext cx="702733" cy="702733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1" name="Овал 20">
            <a:extLst>
              <a:ext uri="{FF2B5EF4-FFF2-40B4-BE49-F238E27FC236}"/>
            </a:extLst>
          </p:cNvPr>
          <p:cNvSpPr/>
          <p:nvPr/>
        </p:nvSpPr>
        <p:spPr>
          <a:xfrm>
            <a:off x="6659362" y="4029834"/>
            <a:ext cx="1380545" cy="1380545"/>
          </a:xfrm>
          <a:prstGeom prst="ellipse">
            <a:avLst/>
          </a:prstGeom>
          <a:solidFill>
            <a:schemeClr val="accent2"/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2" name="Овал 21">
            <a:extLst>
              <a:ext uri="{FF2B5EF4-FFF2-40B4-BE49-F238E27FC236}"/>
            </a:extLst>
          </p:cNvPr>
          <p:cNvSpPr/>
          <p:nvPr/>
        </p:nvSpPr>
        <p:spPr>
          <a:xfrm>
            <a:off x="8488518" y="6179127"/>
            <a:ext cx="3302000" cy="3302000"/>
          </a:xfrm>
          <a:prstGeom prst="ellipse">
            <a:avLst/>
          </a:prstGeom>
          <a:solidFill>
            <a:schemeClr val="accent4"/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3" name="Равнобедренный треугольник 22">
            <a:extLst>
              <a:ext uri="{FF2B5EF4-FFF2-40B4-BE49-F238E27FC236}"/>
            </a:extLst>
          </p:cNvPr>
          <p:cNvSpPr/>
          <p:nvPr/>
        </p:nvSpPr>
        <p:spPr>
          <a:xfrm>
            <a:off x="12563180" y="6259544"/>
            <a:ext cx="585939" cy="505120"/>
          </a:xfrm>
          <a:prstGeom prst="triangle">
            <a:avLst/>
          </a:prstGeom>
          <a:solidFill>
            <a:schemeClr val="accent6"/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4" name="Равнобедренный треугольник 23">
            <a:extLst>
              <a:ext uri="{FF2B5EF4-FFF2-40B4-BE49-F238E27FC236}"/>
            </a:extLst>
          </p:cNvPr>
          <p:cNvSpPr/>
          <p:nvPr/>
        </p:nvSpPr>
        <p:spPr>
          <a:xfrm>
            <a:off x="6696759" y="3066088"/>
            <a:ext cx="1385995" cy="1194823"/>
          </a:xfrm>
          <a:prstGeom prst="triangle">
            <a:avLst/>
          </a:prstGeom>
          <a:noFill/>
          <a:ln>
            <a:solidFill>
              <a:schemeClr val="accent4"/>
            </a:solidFill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5" name="Равнобедренный треугольник 24">
            <a:extLst>
              <a:ext uri="{FF2B5EF4-FFF2-40B4-BE49-F238E27FC236}"/>
            </a:extLst>
          </p:cNvPr>
          <p:cNvSpPr/>
          <p:nvPr/>
        </p:nvSpPr>
        <p:spPr>
          <a:xfrm rot="10800000">
            <a:off x="7137980" y="3680593"/>
            <a:ext cx="468376" cy="403772"/>
          </a:xfrm>
          <a:prstGeom prst="triangle">
            <a:avLst/>
          </a:prstGeom>
          <a:solidFill>
            <a:schemeClr val="accent4"/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6" name="Равнобедренный треугольник 25">
            <a:extLst>
              <a:ext uri="{FF2B5EF4-FFF2-40B4-BE49-F238E27FC236}"/>
            </a:extLst>
          </p:cNvPr>
          <p:cNvSpPr/>
          <p:nvPr/>
        </p:nvSpPr>
        <p:spPr>
          <a:xfrm rot="10800000">
            <a:off x="6054071" y="2647208"/>
            <a:ext cx="1964422" cy="1693467"/>
          </a:xfrm>
          <a:prstGeom prst="triangle">
            <a:avLst/>
          </a:prstGeom>
          <a:solidFill>
            <a:schemeClr val="accent2">
              <a:alpha val="20000"/>
            </a:schemeClr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7" name="Равнобедренный треугольник 26">
            <a:extLst>
              <a:ext uri="{FF2B5EF4-FFF2-40B4-BE49-F238E27FC236}"/>
            </a:extLst>
          </p:cNvPr>
          <p:cNvSpPr/>
          <p:nvPr/>
        </p:nvSpPr>
        <p:spPr>
          <a:xfrm rot="10800000">
            <a:off x="5631541" y="967994"/>
            <a:ext cx="1154470" cy="995233"/>
          </a:xfrm>
          <a:prstGeom prst="triangle">
            <a:avLst/>
          </a:prstGeom>
          <a:solidFill>
            <a:schemeClr val="accent2"/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8" name="Овал 27">
            <a:extLst>
              <a:ext uri="{FF2B5EF4-FFF2-40B4-BE49-F238E27FC236}"/>
            </a:extLst>
          </p:cNvPr>
          <p:cNvSpPr>
            <a:spLocks noChangeAspect="1"/>
          </p:cNvSpPr>
          <p:nvPr/>
        </p:nvSpPr>
        <p:spPr>
          <a:xfrm>
            <a:off x="9096913" y="-1321049"/>
            <a:ext cx="3657600" cy="3657600"/>
          </a:xfrm>
          <a:prstGeom prst="ellipse">
            <a:avLst/>
          </a:prstGeom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9" name="Овал 28">
            <a:extLst>
              <a:ext uri="{FF2B5EF4-FFF2-40B4-BE49-F238E27FC236}"/>
            </a:extLst>
          </p:cNvPr>
          <p:cNvSpPr/>
          <p:nvPr/>
        </p:nvSpPr>
        <p:spPr>
          <a:xfrm>
            <a:off x="11209463" y="1434152"/>
            <a:ext cx="1451957" cy="1451957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0" name="Овал 29">
            <a:extLst>
              <a:ext uri="{FF2B5EF4-FFF2-40B4-BE49-F238E27FC236}"/>
            </a:extLst>
          </p:cNvPr>
          <p:cNvSpPr/>
          <p:nvPr/>
        </p:nvSpPr>
        <p:spPr>
          <a:xfrm rot="10618464">
            <a:off x="7227929" y="5131215"/>
            <a:ext cx="978891" cy="978891"/>
          </a:xfrm>
          <a:prstGeom prst="ellipse">
            <a:avLst/>
          </a:prstGeom>
          <a:blipFill>
            <a:blip r:embed="rId6"/>
            <a:tile tx="0" ty="0" sx="100000" sy="100000" flip="none" algn="tl"/>
          </a:blipFill>
          <a:ln>
            <a:noFill/>
          </a:ln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1" name="Равнобедренный треугольник 30">
            <a:extLst>
              <a:ext uri="{FF2B5EF4-FFF2-40B4-BE49-F238E27FC236}"/>
            </a:extLst>
          </p:cNvPr>
          <p:cNvSpPr/>
          <p:nvPr/>
        </p:nvSpPr>
        <p:spPr>
          <a:xfrm>
            <a:off x="7620408" y="4815136"/>
            <a:ext cx="1609522" cy="1729372"/>
          </a:xfrm>
          <a:prstGeom prst="triangle">
            <a:avLst/>
          </a:prstGeom>
          <a:noFill/>
          <a:scene3d>
            <a:camera prst="orthographicFront">
              <a:rot lat="0" lon="179995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Заголовок 3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36" y="3023292"/>
            <a:ext cx="8046026" cy="61264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4200" dirty="0" smtClean="0"/>
              <a:t>ОШИБКИ РЕЗЮМЕ</a:t>
            </a:r>
            <a:endParaRPr lang="ru-RU" sz="4200" dirty="0"/>
          </a:p>
        </p:txBody>
      </p:sp>
      <p:pic>
        <p:nvPicPr>
          <p:cNvPr id="38941" name="Рисунок 6" descr="ярлык работа России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7488" y="255588"/>
            <a:ext cx="21590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s://zagony.ru/admin_new/foto/2011-4-25/1303723272/zagonnye_objavlenija_i_nadpisi_26_foto_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6600" y="0"/>
            <a:ext cx="5400675" cy="69088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40963" name="Рисунок 6" descr="ярлык работа России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7488" y="255588"/>
            <a:ext cx="21590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4" descr="отрицательный, смайлик, иконка значок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61150" y="255588"/>
            <a:ext cx="1924050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4090988" y="765175"/>
            <a:ext cx="2357437" cy="2317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392738" y="5018088"/>
            <a:ext cx="2027237" cy="128587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454525" y="5146675"/>
            <a:ext cx="1289050" cy="139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s://www.ejin.ru/wp-content/uploads/2017/09/4-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41575" y="0"/>
            <a:ext cx="7105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7" name="Рисунок 6" descr="ярлык работа России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7488" y="255588"/>
            <a:ext cx="2159000" cy="10191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</p:pic>
      <p:pic>
        <p:nvPicPr>
          <p:cNvPr id="41988" name="Picture 2" descr="лицо, улыбается, счастливый, смайлик значок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05113" y="665163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4583113" y="1230313"/>
            <a:ext cx="1290637" cy="904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90CDFD-50C1-4995-B8C0-607461688EFE}" type="slidenum">
              <a:rPr lang="ru-RU" altLang="ru-RU"/>
              <a:pPr>
                <a:defRPr/>
              </a:pPr>
              <a:t>25</a:t>
            </a:fld>
            <a:endParaRPr lang="ru-RU" altLang="ru-RU"/>
          </a:p>
        </p:txBody>
      </p:sp>
      <p:pic>
        <p:nvPicPr>
          <p:cNvPr id="43010" name="Picture 2" descr="http://vseproresume.ru/wp-content/uploads/2015/03/Foto-dlya-rezyume.-Obrezannyj-snimao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1650" y="0"/>
            <a:ext cx="68961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Рисунок 6" descr="ярлык работа России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7488" y="255588"/>
            <a:ext cx="2159000" cy="10191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 3">
            <a:extLst>
              <a:ext uri="{FF2B5EF4-FFF2-40B4-BE49-F238E27FC236}"/>
            </a:extLst>
          </p:cNvPr>
          <p:cNvSpPr/>
          <p:nvPr/>
        </p:nvSpPr>
        <p:spPr>
          <a:xfrm rot="10800000">
            <a:off x="3358167" y="3709166"/>
            <a:ext cx="2992763" cy="2692261"/>
          </a:xfrm>
          <a:prstGeom prst="triangle">
            <a:avLst/>
          </a:prstGeom>
          <a:solidFill>
            <a:schemeClr val="accent2">
              <a:lumMod val="60000"/>
              <a:lumOff val="40000"/>
              <a:alpha val="35000"/>
            </a:schemeClr>
          </a:solidFill>
          <a:ln>
            <a:noFill/>
          </a:ln>
          <a:scene3d>
            <a:camera prst="orthographicFront">
              <a:rot lat="0" lon="210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grpSp>
        <p:nvGrpSpPr>
          <p:cNvPr id="5" name="Группа 4">
            <a:extLst>
              <a:ext uri="{FF2B5EF4-FFF2-40B4-BE49-F238E27FC236}"/>
            </a:extLst>
          </p:cNvPr>
          <p:cNvGrpSpPr/>
          <p:nvPr/>
        </p:nvGrpSpPr>
        <p:grpSpPr>
          <a:xfrm rot="10238682">
            <a:off x="-3540787" y="428295"/>
            <a:ext cx="5266744" cy="5272549"/>
            <a:chOff x="-3019695" y="528087"/>
            <a:chExt cx="6167811" cy="6174609"/>
          </a:xfrm>
          <a:scene3d>
            <a:camera prst="orthographicFront">
              <a:rot lat="0" lon="21000000" rev="0"/>
            </a:camera>
            <a:lightRig rig="threePt" dir="t"/>
          </a:scene3d>
        </p:grpSpPr>
        <p:grpSp>
          <p:nvGrpSpPr>
            <p:cNvPr id="6" name="Группа 5">
              <a:extLst>
                <a:ext uri="{FF2B5EF4-FFF2-40B4-BE49-F238E27FC236}"/>
              </a:extLst>
            </p:cNvPr>
            <p:cNvGrpSpPr/>
            <p:nvPr/>
          </p:nvGrpSpPr>
          <p:grpSpPr>
            <a:xfrm>
              <a:off x="-3019695" y="534885"/>
              <a:ext cx="6167811" cy="6167811"/>
              <a:chOff x="-3019695" y="534885"/>
              <a:chExt cx="6167811" cy="6167811"/>
            </a:xfrm>
          </p:grpSpPr>
          <p:grpSp>
            <p:nvGrpSpPr>
              <p:cNvPr id="8" name="Группа 7">
                <a:extLst>
                  <a:ext uri="{FF2B5EF4-FFF2-40B4-BE49-F238E27FC236}"/>
                </a:extLst>
              </p:cNvPr>
              <p:cNvGrpSpPr/>
              <p:nvPr/>
            </p:nvGrpSpPr>
            <p:grpSpPr>
              <a:xfrm>
                <a:off x="-3019695" y="534885"/>
                <a:ext cx="6167811" cy="6167811"/>
                <a:chOff x="-3019695" y="534885"/>
                <a:chExt cx="6167811" cy="6167811"/>
              </a:xfrm>
            </p:grpSpPr>
            <p:sp>
              <p:nvSpPr>
                <p:cNvPr id="10" name="Овал 9">
                  <a:extLst>
                    <a:ext uri="{FF2B5EF4-FFF2-40B4-BE49-F238E27FC236}"/>
                  </a:extLst>
                </p:cNvPr>
                <p:cNvSpPr/>
                <p:nvPr/>
              </p:nvSpPr>
              <p:spPr>
                <a:xfrm>
                  <a:off x="-3019695" y="534885"/>
                  <a:ext cx="6167811" cy="616781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/>
                </a:p>
              </p:txBody>
            </p:sp>
            <p:sp>
              <p:nvSpPr>
                <p:cNvPr id="11" name="Пятиугольник 10">
                  <a:extLst>
                    <a:ext uri="{FF2B5EF4-FFF2-40B4-BE49-F238E27FC236}"/>
                  </a:extLst>
                </p:cNvPr>
                <p:cNvSpPr/>
                <p:nvPr/>
              </p:nvSpPr>
              <p:spPr>
                <a:xfrm>
                  <a:off x="-2827283" y="569321"/>
                  <a:ext cx="5819368" cy="5547700"/>
                </a:xfrm>
                <a:prstGeom prst="pentagon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/>
                </a:p>
              </p:txBody>
            </p:sp>
          </p:grpSp>
          <p:sp>
            <p:nvSpPr>
              <p:cNvPr id="9" name="Пятиугольник 8">
                <a:extLst>
                  <a:ext uri="{FF2B5EF4-FFF2-40B4-BE49-F238E27FC236}"/>
                </a:extLst>
              </p:cNvPr>
              <p:cNvSpPr/>
              <p:nvPr/>
            </p:nvSpPr>
            <p:spPr>
              <a:xfrm rot="2169223">
                <a:off x="-2674883" y="637641"/>
                <a:ext cx="5819368" cy="5547700"/>
              </a:xfrm>
              <a:prstGeom prst="pentagon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sp>
          <p:nvSpPr>
            <p:cNvPr id="7" name="Пятиугольник 6">
              <a:extLst>
                <a:ext uri="{FF2B5EF4-FFF2-40B4-BE49-F238E27FC236}"/>
              </a:extLst>
            </p:cNvPr>
            <p:cNvSpPr/>
            <p:nvPr/>
          </p:nvSpPr>
          <p:spPr>
            <a:xfrm rot="3306887">
              <a:off x="-2606563" y="663921"/>
              <a:ext cx="5819368" cy="5547700"/>
            </a:xfrm>
            <a:prstGeom prst="pentagon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cxnSp>
        <p:nvCxnSpPr>
          <p:cNvPr id="12" name="Прямая соединительная линия 11">
            <a:extLst>
              <a:ext uri="{FF2B5EF4-FFF2-40B4-BE49-F238E27FC236}"/>
            </a:extLst>
          </p:cNvPr>
          <p:cNvCxnSpPr/>
          <p:nvPr/>
        </p:nvCxnSpPr>
        <p:spPr>
          <a:xfrm flipH="1">
            <a:off x="5579401" y="2131473"/>
            <a:ext cx="2096876" cy="4534022"/>
          </a:xfrm>
          <a:prstGeom prst="line">
            <a:avLst/>
          </a:prstGeom>
          <a:ln>
            <a:solidFill>
              <a:schemeClr val="tx1"/>
            </a:solidFill>
          </a:ln>
          <a:scene3d>
            <a:camera prst="orthographicFront">
              <a:rot lat="0" lon="21000000" rev="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>
              <a:ext uri="{FF2B5EF4-FFF2-40B4-BE49-F238E27FC236}"/>
            </a:extLst>
          </p:cNvPr>
          <p:cNvCxnSpPr/>
          <p:nvPr/>
        </p:nvCxnSpPr>
        <p:spPr>
          <a:xfrm>
            <a:off x="3239956" y="2131473"/>
            <a:ext cx="2354317" cy="4534022"/>
          </a:xfrm>
          <a:prstGeom prst="line">
            <a:avLst/>
          </a:prstGeom>
          <a:ln>
            <a:solidFill>
              <a:schemeClr val="tx1"/>
            </a:solidFill>
          </a:ln>
          <a:scene3d>
            <a:camera prst="orthographicFront">
              <a:rot lat="0" lon="21000000" rev="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/>
            </a:extLst>
          </p:cNvPr>
          <p:cNvCxnSpPr/>
          <p:nvPr/>
        </p:nvCxnSpPr>
        <p:spPr>
          <a:xfrm flipH="1">
            <a:off x="3490539" y="0"/>
            <a:ext cx="3762704" cy="6858000"/>
          </a:xfrm>
          <a:prstGeom prst="line">
            <a:avLst/>
          </a:prstGeom>
          <a:ln>
            <a:solidFill>
              <a:schemeClr val="tx1"/>
            </a:solidFill>
          </a:ln>
          <a:scene3d>
            <a:camera prst="orthographicFront">
              <a:rot lat="0" lon="21000000" rev="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Равнобедренный треугольник 14">
            <a:extLst>
              <a:ext uri="{FF2B5EF4-FFF2-40B4-BE49-F238E27FC236}"/>
            </a:extLst>
          </p:cNvPr>
          <p:cNvSpPr/>
          <p:nvPr/>
        </p:nvSpPr>
        <p:spPr>
          <a:xfrm>
            <a:off x="8437460" y="874569"/>
            <a:ext cx="2337447" cy="2015041"/>
          </a:xfrm>
          <a:prstGeom prst="triangle">
            <a:avLst/>
          </a:prstGeom>
          <a:solidFill>
            <a:schemeClr val="accent2"/>
          </a:solidFill>
          <a:ln>
            <a:noFill/>
          </a:ln>
          <a:scene3d>
            <a:camera prst="orthographicFront">
              <a:rot lat="0" lon="210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6" name="Равнобедренный треугольник 15">
            <a:extLst>
              <a:ext uri="{FF2B5EF4-FFF2-40B4-BE49-F238E27FC236}"/>
            </a:extLst>
          </p:cNvPr>
          <p:cNvSpPr/>
          <p:nvPr/>
        </p:nvSpPr>
        <p:spPr>
          <a:xfrm>
            <a:off x="8429299" y="1002454"/>
            <a:ext cx="2189100" cy="1887155"/>
          </a:xfrm>
          <a:prstGeom prst="triangle">
            <a:avLst/>
          </a:prstGeom>
          <a:blipFill dpi="0" rotWithShape="1">
            <a:blip r:embed="rId3" cstate="hqprint">
              <a:extLst>
                <a:ext uri="{28A0092B-C50C-407E-A947-70E740481C1C}"/>
              </a:extLst>
            </a:blip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0" lon="210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Равнобедренный треугольник 16">
            <a:extLst>
              <a:ext uri="{FF2B5EF4-FFF2-40B4-BE49-F238E27FC236}"/>
            </a:extLst>
          </p:cNvPr>
          <p:cNvSpPr/>
          <p:nvPr/>
        </p:nvSpPr>
        <p:spPr>
          <a:xfrm>
            <a:off x="8393815" y="4106779"/>
            <a:ext cx="3023938" cy="2606844"/>
          </a:xfrm>
          <a:prstGeom prst="triangle">
            <a:avLst/>
          </a:prstGeom>
          <a:blipFill dpi="0" rotWithShape="1">
            <a:blip r:embed="rId4" cstate="hqprint">
              <a:extLst>
                <a:ext uri="{28A0092B-C50C-407E-A947-70E740481C1C}"/>
              </a:extLst>
            </a:blip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0" lon="210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8" name="Равнобедренный треугольник 17">
            <a:extLst>
              <a:ext uri="{FF2B5EF4-FFF2-40B4-BE49-F238E27FC236}"/>
            </a:extLst>
          </p:cNvPr>
          <p:cNvSpPr/>
          <p:nvPr/>
        </p:nvSpPr>
        <p:spPr>
          <a:xfrm>
            <a:off x="9849234" y="3882189"/>
            <a:ext cx="2465678" cy="2125585"/>
          </a:xfrm>
          <a:prstGeom prst="triangle">
            <a:avLst/>
          </a:prstGeom>
          <a:solidFill>
            <a:schemeClr val="accent5">
              <a:alpha val="48000"/>
            </a:schemeClr>
          </a:solidFill>
          <a:ln>
            <a:noFill/>
          </a:ln>
          <a:scene3d>
            <a:camera prst="orthographicFront">
              <a:rot lat="0" lon="210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9" name="Овал 18">
            <a:extLst>
              <a:ext uri="{FF2B5EF4-FFF2-40B4-BE49-F238E27FC236}"/>
            </a:extLst>
          </p:cNvPr>
          <p:cNvSpPr/>
          <p:nvPr/>
        </p:nvSpPr>
        <p:spPr>
          <a:xfrm>
            <a:off x="8506942" y="5852528"/>
            <a:ext cx="1166447" cy="1166447"/>
          </a:xfrm>
          <a:prstGeom prst="ellipse">
            <a:avLst/>
          </a:prstGeom>
          <a:ln>
            <a:noFill/>
          </a:ln>
          <a:scene3d>
            <a:camera prst="orthographicFront">
              <a:rot lat="0" lon="210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0" name="Овал 19">
            <a:extLst>
              <a:ext uri="{FF2B5EF4-FFF2-40B4-BE49-F238E27FC236}"/>
            </a:extLst>
          </p:cNvPr>
          <p:cNvSpPr/>
          <p:nvPr/>
        </p:nvSpPr>
        <p:spPr>
          <a:xfrm>
            <a:off x="9621253" y="1366896"/>
            <a:ext cx="131648" cy="131648"/>
          </a:xfrm>
          <a:prstGeom prst="ellipse">
            <a:avLst/>
          </a:prstGeom>
          <a:solidFill>
            <a:schemeClr val="tx1"/>
          </a:solidFill>
          <a:ln>
            <a:noFill/>
          </a:ln>
          <a:scene3d>
            <a:camera prst="orthographicFront">
              <a:rot lat="0" lon="210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1" name="Равнобедренный треугольник 20">
            <a:extLst>
              <a:ext uri="{FF2B5EF4-FFF2-40B4-BE49-F238E27FC236}"/>
            </a:extLst>
          </p:cNvPr>
          <p:cNvSpPr/>
          <p:nvPr/>
        </p:nvSpPr>
        <p:spPr>
          <a:xfrm>
            <a:off x="3961853" y="226932"/>
            <a:ext cx="2205958" cy="1901688"/>
          </a:xfrm>
          <a:prstGeom prst="triangle">
            <a:avLst/>
          </a:prstGeom>
          <a:solidFill>
            <a:schemeClr val="tx1"/>
          </a:solidFill>
          <a:ln>
            <a:noFill/>
          </a:ln>
          <a:scene3d>
            <a:camera prst="orthographicFront">
              <a:rot lat="0" lon="210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2" name="Равнобедренный треугольник 21">
            <a:extLst>
              <a:ext uri="{FF2B5EF4-FFF2-40B4-BE49-F238E27FC236}"/>
            </a:extLst>
          </p:cNvPr>
          <p:cNvSpPr/>
          <p:nvPr/>
        </p:nvSpPr>
        <p:spPr>
          <a:xfrm rot="10800000">
            <a:off x="5740725" y="655619"/>
            <a:ext cx="1174802" cy="1012760"/>
          </a:xfrm>
          <a:prstGeom prst="triangle">
            <a:avLst/>
          </a:prstGeom>
          <a:solidFill>
            <a:schemeClr val="accent2"/>
          </a:solidFill>
          <a:ln>
            <a:noFill/>
          </a:ln>
          <a:scene3d>
            <a:camera prst="orthographicFront">
              <a:rot lat="0" lon="210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3" name="Равнобедренный треугольник 22">
            <a:extLst>
              <a:ext uri="{FF2B5EF4-FFF2-40B4-BE49-F238E27FC236}"/>
            </a:extLst>
          </p:cNvPr>
          <p:cNvSpPr/>
          <p:nvPr/>
        </p:nvSpPr>
        <p:spPr>
          <a:xfrm rot="150904">
            <a:off x="-130784" y="3922948"/>
            <a:ext cx="2792684" cy="2512272"/>
          </a:xfrm>
          <a:prstGeom prst="triangle">
            <a:avLst/>
          </a:prstGeom>
          <a:solidFill>
            <a:schemeClr val="accent4">
              <a:alpha val="35000"/>
            </a:schemeClr>
          </a:solidFill>
          <a:ln>
            <a:noFill/>
          </a:ln>
          <a:scene3d>
            <a:camera prst="orthographicFront">
              <a:rot lat="0" lon="210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4" name="Равнобедренный треугольник 23">
            <a:extLst>
              <a:ext uri="{FF2B5EF4-FFF2-40B4-BE49-F238E27FC236}"/>
            </a:extLst>
          </p:cNvPr>
          <p:cNvSpPr/>
          <p:nvPr/>
        </p:nvSpPr>
        <p:spPr>
          <a:xfrm>
            <a:off x="2564328" y="3428999"/>
            <a:ext cx="1577154" cy="1359615"/>
          </a:xfrm>
          <a:prstGeom prst="triangle">
            <a:avLst/>
          </a:prstGeom>
          <a:noFill/>
          <a:ln>
            <a:solidFill>
              <a:schemeClr val="accent5"/>
            </a:solidFill>
          </a:ln>
          <a:scene3d>
            <a:camera prst="orthographicFront">
              <a:rot lat="0" lon="210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5" name="Равнобедренный треугольник 24">
            <a:extLst>
              <a:ext uri="{FF2B5EF4-FFF2-40B4-BE49-F238E27FC236}"/>
            </a:extLst>
          </p:cNvPr>
          <p:cNvSpPr/>
          <p:nvPr/>
        </p:nvSpPr>
        <p:spPr>
          <a:xfrm rot="10800000">
            <a:off x="4211254" y="1528780"/>
            <a:ext cx="1788472" cy="1541786"/>
          </a:xfrm>
          <a:prstGeom prst="triangle">
            <a:avLst/>
          </a:prstGeom>
          <a:noFill/>
          <a:ln>
            <a:solidFill>
              <a:schemeClr val="accent5"/>
            </a:solidFill>
          </a:ln>
          <a:scene3d>
            <a:camera prst="orthographicFront">
              <a:rot lat="0" lon="210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6" name="Трапеция 5">
            <a:extLst>
              <a:ext uri="{FF2B5EF4-FFF2-40B4-BE49-F238E27FC236}"/>
            </a:extLst>
          </p:cNvPr>
          <p:cNvSpPr/>
          <p:nvPr/>
        </p:nvSpPr>
        <p:spPr>
          <a:xfrm>
            <a:off x="389023" y="3102010"/>
            <a:ext cx="10027994" cy="1388934"/>
          </a:xfrm>
          <a:custGeom>
            <a:avLst/>
            <a:gdLst>
              <a:gd name="connsiteX0" fmla="*/ 0 w 10756669"/>
              <a:gd name="connsiteY0" fmla="*/ 1325563 h 1325563"/>
              <a:gd name="connsiteX1" fmla="*/ 331391 w 10756669"/>
              <a:gd name="connsiteY1" fmla="*/ 0 h 1325563"/>
              <a:gd name="connsiteX2" fmla="*/ 10425278 w 10756669"/>
              <a:gd name="connsiteY2" fmla="*/ 0 h 1325563"/>
              <a:gd name="connsiteX3" fmla="*/ 10756669 w 10756669"/>
              <a:gd name="connsiteY3" fmla="*/ 1325563 h 1325563"/>
              <a:gd name="connsiteX4" fmla="*/ 0 w 10756669"/>
              <a:gd name="connsiteY4" fmla="*/ 1325563 h 1325563"/>
              <a:gd name="connsiteX0" fmla="*/ 0 w 11296996"/>
              <a:gd name="connsiteY0" fmla="*/ 1333876 h 1333876"/>
              <a:gd name="connsiteX1" fmla="*/ 871718 w 11296996"/>
              <a:gd name="connsiteY1" fmla="*/ 0 h 1333876"/>
              <a:gd name="connsiteX2" fmla="*/ 10965605 w 11296996"/>
              <a:gd name="connsiteY2" fmla="*/ 0 h 1333876"/>
              <a:gd name="connsiteX3" fmla="*/ 11296996 w 11296996"/>
              <a:gd name="connsiteY3" fmla="*/ 1325563 h 1333876"/>
              <a:gd name="connsiteX4" fmla="*/ 0 w 11296996"/>
              <a:gd name="connsiteY4" fmla="*/ 1333876 h 1333876"/>
              <a:gd name="connsiteX0" fmla="*/ 0 w 11637818"/>
              <a:gd name="connsiteY0" fmla="*/ 1333876 h 1333876"/>
              <a:gd name="connsiteX1" fmla="*/ 871718 w 11637818"/>
              <a:gd name="connsiteY1" fmla="*/ 0 h 1333876"/>
              <a:gd name="connsiteX2" fmla="*/ 10965605 w 11637818"/>
              <a:gd name="connsiteY2" fmla="*/ 0 h 1333876"/>
              <a:gd name="connsiteX3" fmla="*/ 11637818 w 11637818"/>
              <a:gd name="connsiteY3" fmla="*/ 1333876 h 1333876"/>
              <a:gd name="connsiteX4" fmla="*/ 0 w 11637818"/>
              <a:gd name="connsiteY4" fmla="*/ 1333876 h 1333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37818" h="1333876">
                <a:moveTo>
                  <a:pt x="0" y="1333876"/>
                </a:moveTo>
                <a:lnTo>
                  <a:pt x="871718" y="0"/>
                </a:lnTo>
                <a:lnTo>
                  <a:pt x="10965605" y="0"/>
                </a:lnTo>
                <a:lnTo>
                  <a:pt x="11637818" y="1333876"/>
                </a:lnTo>
                <a:lnTo>
                  <a:pt x="0" y="1333876"/>
                </a:lnTo>
                <a:close/>
              </a:path>
            </a:pathLst>
          </a:custGeom>
          <a:ln>
            <a:noFill/>
          </a:ln>
          <a:scene3d>
            <a:camera prst="orthographicFront">
              <a:rot lat="0" lon="210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7" name="Овал 26">
            <a:extLst>
              <a:ext uri="{FF2B5EF4-FFF2-40B4-BE49-F238E27FC236}"/>
            </a:extLst>
          </p:cNvPr>
          <p:cNvSpPr>
            <a:spLocks noChangeAspect="1"/>
          </p:cNvSpPr>
          <p:nvPr/>
        </p:nvSpPr>
        <p:spPr>
          <a:xfrm>
            <a:off x="1455408" y="1190434"/>
            <a:ext cx="164592" cy="164592"/>
          </a:xfrm>
          <a:prstGeom prst="ellipse">
            <a:avLst/>
          </a:prstGeom>
          <a:ln>
            <a:noFill/>
          </a:ln>
          <a:scene3d>
            <a:camera prst="orthographicFront">
              <a:rot lat="0" lon="210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8" name="Овал 27">
            <a:extLst>
              <a:ext uri="{FF2B5EF4-FFF2-40B4-BE49-F238E27FC236}"/>
            </a:extLst>
          </p:cNvPr>
          <p:cNvSpPr/>
          <p:nvPr/>
        </p:nvSpPr>
        <p:spPr>
          <a:xfrm>
            <a:off x="4376481" y="4491772"/>
            <a:ext cx="320860" cy="320860"/>
          </a:xfrm>
          <a:prstGeom prst="ellipse">
            <a:avLst/>
          </a:prstGeom>
          <a:solidFill>
            <a:schemeClr val="tx1"/>
          </a:solidFill>
          <a:ln>
            <a:noFill/>
          </a:ln>
          <a:scene3d>
            <a:camera prst="orthographicFront">
              <a:rot lat="0" lon="210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9" name="Овал 28">
            <a:extLst>
              <a:ext uri="{FF2B5EF4-FFF2-40B4-BE49-F238E27FC236}"/>
            </a:extLst>
          </p:cNvPr>
          <p:cNvSpPr/>
          <p:nvPr/>
        </p:nvSpPr>
        <p:spPr>
          <a:xfrm>
            <a:off x="3423023" y="5836402"/>
            <a:ext cx="885240" cy="885240"/>
          </a:xfrm>
          <a:prstGeom prst="ellipse">
            <a:avLst/>
          </a:prstGeom>
          <a:solidFill>
            <a:schemeClr val="accent4"/>
          </a:solidFill>
          <a:ln>
            <a:noFill/>
          </a:ln>
          <a:scene3d>
            <a:camera prst="orthographicFront">
              <a:rot lat="0" lon="210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" name="Заголовок 2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САМОПРЕЗЕНТАЦИЯ</a:t>
            </a:r>
            <a:endParaRPr lang="ru-RU" dirty="0"/>
          </a:p>
        </p:txBody>
      </p:sp>
      <p:pic>
        <p:nvPicPr>
          <p:cNvPr id="44054" name="Рисунок 6" descr="ярлык работа России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7488" y="255588"/>
            <a:ext cx="21590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5EF8EB-1AE6-43D3-A0A7-0E9B3CDABA96}" type="slidenum">
              <a:rPr lang="ru-RU" altLang="ru-RU"/>
              <a:pPr>
                <a:defRPr/>
              </a:pPr>
              <a:t>27</a:t>
            </a:fld>
            <a:endParaRPr lang="ru-RU" altLang="ru-RU"/>
          </a:p>
        </p:txBody>
      </p:sp>
      <p:sp>
        <p:nvSpPr>
          <p:cNvPr id="15363" name="Содержимое 2"/>
          <p:cNvSpPr>
            <a:spLocks noGrp="1"/>
          </p:cNvSpPr>
          <p:nvPr>
            <p:ph idx="4294967295"/>
          </p:nvPr>
        </p:nvSpPr>
        <p:spPr>
          <a:xfrm>
            <a:off x="1531938" y="1689100"/>
            <a:ext cx="9761537" cy="4841875"/>
          </a:xfrm>
        </p:spPr>
        <p:txBody>
          <a:bodyPr/>
          <a:lstStyle/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4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САМОПРЕЗЕНТАЦИЯ 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3600" b="1" i="1" dirty="0">
                <a:solidFill>
                  <a:srgbClr val="0C29A4"/>
                </a:solidFill>
              </a:rPr>
              <a:t>- это умение эффективно и выигрышно подавать себя в различных ситуациях, индивидуальный стиль общения, неповторимый образ, привлекательный для окружающих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altLang="ru-RU" sz="3600" b="1" i="1" dirty="0">
              <a:solidFill>
                <a:srgbClr val="0C29A4"/>
              </a:solidFill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altLang="ru-RU" dirty="0"/>
          </a:p>
        </p:txBody>
      </p:sp>
      <p:sp>
        <p:nvSpPr>
          <p:cNvPr id="46082" name="Номер слайда 3"/>
          <p:cNvSpPr txBox="1">
            <a:spLocks noGrp="1"/>
          </p:cNvSpPr>
          <p:nvPr/>
        </p:nvSpPr>
        <p:spPr bwMode="auto">
          <a:xfrm>
            <a:off x="807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703BA0BF-FFD5-4AF5-9563-CFEDAB213030}" type="slidenum">
              <a:rPr lang="ru-RU" altLang="ru-RU" sz="1200">
                <a:solidFill>
                  <a:srgbClr val="898989"/>
                </a:solidFill>
                <a:latin typeface="Calibri" pitchFamily="34" charset="0"/>
              </a:rPr>
              <a:pPr algn="r"/>
              <a:t>27</a:t>
            </a:fld>
            <a:endParaRPr lang="ru-RU" altLang="ru-RU" sz="120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46083" name="Рисунок 6" descr="ярлык работа России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2575" y="338138"/>
            <a:ext cx="21590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5041B7-402C-4AEC-AF64-D7B451F80DF0}" type="slidenum">
              <a:rPr lang="ru-RU" altLang="ru-RU"/>
              <a:pPr>
                <a:defRPr/>
              </a:pPr>
              <a:t>28</a:t>
            </a:fld>
            <a:endParaRPr lang="ru-RU" altLang="ru-RU"/>
          </a:p>
        </p:txBody>
      </p:sp>
      <p:sp>
        <p:nvSpPr>
          <p:cNvPr id="183298" name="Rectangle 2"/>
          <p:cNvSpPr>
            <a:spLocks noGrp="1" noChangeArrowheads="1"/>
          </p:cNvSpPr>
          <p:nvPr>
            <p:ph type="title"/>
          </p:nvPr>
        </p:nvSpPr>
        <p:spPr>
          <a:xfrm>
            <a:off x="2441575" y="534988"/>
            <a:ext cx="7858125" cy="787400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</a:rPr>
              <a:t> </a:t>
            </a:r>
            <a:r>
              <a:rPr lang="ru-RU" sz="3200" b="1" dirty="0">
                <a:solidFill>
                  <a:srgbClr val="FF0000"/>
                </a:solidFill>
                <a:cs typeface="Arial" pitchFamily="34" charset="0"/>
              </a:rPr>
              <a:t>САМОПРЕЗЕНТАЦИЯ   ЭТО</a:t>
            </a:r>
            <a:r>
              <a:rPr lang="ru-RU" sz="3200" b="1" dirty="0">
                <a:solidFill>
                  <a:srgbClr val="FF0000"/>
                </a:solidFill>
              </a:rPr>
              <a:t/>
            </a:r>
            <a:br>
              <a:rPr lang="ru-RU" sz="3200" b="1" dirty="0">
                <a:solidFill>
                  <a:srgbClr val="FF0000"/>
                </a:solidFill>
              </a:rPr>
            </a:br>
            <a:r>
              <a:rPr lang="ru-RU" sz="3200" b="1" dirty="0">
                <a:solidFill>
                  <a:srgbClr val="FF0000"/>
                </a:solidFill>
              </a:rPr>
              <a:t/>
            </a:r>
            <a:br>
              <a:rPr lang="ru-RU" sz="3200" b="1" dirty="0">
                <a:solidFill>
                  <a:srgbClr val="FF0000"/>
                </a:solidFill>
              </a:rPr>
            </a:br>
            <a:endParaRPr lang="ru-RU" sz="3200" b="1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47107" name="Rectangle 7"/>
          <p:cNvSpPr>
            <a:spLocks noChangeArrowheads="1"/>
          </p:cNvSpPr>
          <p:nvPr/>
        </p:nvSpPr>
        <p:spPr bwMode="auto">
          <a:xfrm>
            <a:off x="1809750" y="1857375"/>
            <a:ext cx="2000250" cy="720725"/>
          </a:xfrm>
          <a:prstGeom prst="rect">
            <a:avLst/>
          </a:prstGeom>
          <a:gradFill rotWithShape="1">
            <a:gsLst>
              <a:gs pos="0">
                <a:srgbClr val="80FFFF"/>
              </a:gs>
              <a:gs pos="50000">
                <a:srgbClr val="B3FFFF"/>
              </a:gs>
              <a:gs pos="100000">
                <a:srgbClr val="DAFFFF"/>
              </a:gs>
            </a:gsLst>
            <a:lin ang="0" scaled="1"/>
          </a:gra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2400" b="1">
                <a:solidFill>
                  <a:srgbClr val="000066"/>
                </a:solidFill>
                <a:latin typeface="Calibri" pitchFamily="34" charset="0"/>
              </a:rPr>
              <a:t>жесты</a:t>
            </a:r>
          </a:p>
        </p:txBody>
      </p:sp>
      <p:sp>
        <p:nvSpPr>
          <p:cNvPr id="47108" name="Rectangle 8"/>
          <p:cNvSpPr>
            <a:spLocks noChangeArrowheads="1"/>
          </p:cNvSpPr>
          <p:nvPr/>
        </p:nvSpPr>
        <p:spPr bwMode="auto">
          <a:xfrm>
            <a:off x="8310563" y="1928813"/>
            <a:ext cx="2012950" cy="720725"/>
          </a:xfrm>
          <a:prstGeom prst="rect">
            <a:avLst/>
          </a:prstGeom>
          <a:gradFill rotWithShape="1">
            <a:gsLst>
              <a:gs pos="0">
                <a:srgbClr val="80FFFF"/>
              </a:gs>
              <a:gs pos="50000">
                <a:srgbClr val="B3FFFF"/>
              </a:gs>
              <a:gs pos="100000">
                <a:srgbClr val="DAFFFF"/>
              </a:gs>
            </a:gsLst>
            <a:lin ang="10800000" scaled="1"/>
          </a:gra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2400" b="1">
                <a:solidFill>
                  <a:srgbClr val="000066"/>
                </a:solidFill>
                <a:latin typeface="Calibri" pitchFamily="34" charset="0"/>
              </a:rPr>
              <a:t>мимика</a:t>
            </a:r>
          </a:p>
        </p:txBody>
      </p:sp>
      <p:sp>
        <p:nvSpPr>
          <p:cNvPr id="7173" name="Rectangle 9"/>
          <p:cNvSpPr>
            <a:spLocks noChangeArrowheads="1"/>
          </p:cNvSpPr>
          <p:nvPr/>
        </p:nvSpPr>
        <p:spPr bwMode="auto">
          <a:xfrm>
            <a:off x="4881563" y="1214439"/>
            <a:ext cx="2286000" cy="720725"/>
          </a:xfrm>
          <a:prstGeom prst="rect">
            <a:avLst/>
          </a:prstGeom>
          <a:gradFill flip="none" rotWithShape="1">
            <a:gsLst>
              <a:gs pos="0">
                <a:srgbClr val="00FFFF">
                  <a:tint val="66000"/>
                  <a:satMod val="160000"/>
                </a:srgbClr>
              </a:gs>
              <a:gs pos="50000">
                <a:srgbClr val="00FFFF">
                  <a:tint val="44500"/>
                  <a:satMod val="160000"/>
                </a:srgbClr>
              </a:gs>
              <a:gs pos="100000">
                <a:srgbClr val="00FFFF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0066"/>
                </a:solidFill>
                <a:latin typeface="Calibri" pitchFamily="34" charset="0"/>
                <a:cs typeface="+mn-cs"/>
              </a:rPr>
              <a:t>осанка</a:t>
            </a:r>
          </a:p>
        </p:txBody>
      </p:sp>
      <p:sp>
        <p:nvSpPr>
          <p:cNvPr id="47112" name="Rectangle 10"/>
          <p:cNvSpPr>
            <a:spLocks noChangeArrowheads="1"/>
          </p:cNvSpPr>
          <p:nvPr/>
        </p:nvSpPr>
        <p:spPr bwMode="auto">
          <a:xfrm>
            <a:off x="7881938" y="5143500"/>
            <a:ext cx="2601912" cy="1463675"/>
          </a:xfrm>
          <a:prstGeom prst="rect">
            <a:avLst/>
          </a:prstGeom>
          <a:gradFill rotWithShape="1">
            <a:gsLst>
              <a:gs pos="0">
                <a:srgbClr val="80FFFF"/>
              </a:gs>
              <a:gs pos="50000">
                <a:srgbClr val="B3FFFF"/>
              </a:gs>
              <a:gs pos="100000">
                <a:srgbClr val="DAFFFF"/>
              </a:gs>
            </a:gsLst>
            <a:lin ang="10800000" scaled="1"/>
          </a:gra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2400" b="1">
                <a:solidFill>
                  <a:srgbClr val="000066"/>
                </a:solidFill>
                <a:latin typeface="Calibri" pitchFamily="34" charset="0"/>
              </a:rPr>
              <a:t>умение держать </a:t>
            </a:r>
          </a:p>
          <a:p>
            <a:pPr algn="ctr"/>
            <a:r>
              <a:rPr lang="ru-RU" altLang="ru-RU" sz="2400" b="1">
                <a:solidFill>
                  <a:srgbClr val="000066"/>
                </a:solidFill>
                <a:latin typeface="Calibri" pitchFamily="34" charset="0"/>
              </a:rPr>
              <a:t>дистанцию</a:t>
            </a:r>
          </a:p>
        </p:txBody>
      </p:sp>
      <p:sp>
        <p:nvSpPr>
          <p:cNvPr id="47113" name="Rectangle 11"/>
          <p:cNvSpPr>
            <a:spLocks noChangeArrowheads="1"/>
          </p:cNvSpPr>
          <p:nvPr/>
        </p:nvSpPr>
        <p:spPr bwMode="auto">
          <a:xfrm>
            <a:off x="1657350" y="5357813"/>
            <a:ext cx="2817813" cy="1128712"/>
          </a:xfrm>
          <a:prstGeom prst="rect">
            <a:avLst/>
          </a:prstGeom>
          <a:gradFill rotWithShape="1">
            <a:gsLst>
              <a:gs pos="0">
                <a:srgbClr val="80FFFF"/>
              </a:gs>
              <a:gs pos="50000">
                <a:srgbClr val="B3FFFF"/>
              </a:gs>
              <a:gs pos="100000">
                <a:srgbClr val="DAFFFF"/>
              </a:gs>
            </a:gsLst>
            <a:lin ang="18900000" scaled="1"/>
          </a:gra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2400" b="1">
                <a:solidFill>
                  <a:srgbClr val="000066"/>
                </a:solidFill>
                <a:latin typeface="Calibri" pitchFamily="34" charset="0"/>
              </a:rPr>
              <a:t>аккуратная и </a:t>
            </a:r>
          </a:p>
          <a:p>
            <a:pPr algn="ctr"/>
            <a:r>
              <a:rPr lang="ru-RU" altLang="ru-RU" sz="2400" b="1">
                <a:solidFill>
                  <a:srgbClr val="000066"/>
                </a:solidFill>
                <a:latin typeface="Calibri" pitchFamily="34" charset="0"/>
              </a:rPr>
              <a:t>соответствующая</a:t>
            </a:r>
          </a:p>
          <a:p>
            <a:pPr algn="ctr"/>
            <a:r>
              <a:rPr lang="ru-RU" altLang="ru-RU" sz="2400" b="1">
                <a:solidFill>
                  <a:srgbClr val="000066"/>
                </a:solidFill>
                <a:latin typeface="Calibri" pitchFamily="34" charset="0"/>
              </a:rPr>
              <a:t>ситуации одежда</a:t>
            </a:r>
          </a:p>
        </p:txBody>
      </p:sp>
      <p:sp>
        <p:nvSpPr>
          <p:cNvPr id="47114" name="Rectangle 12"/>
          <p:cNvSpPr>
            <a:spLocks noChangeArrowheads="1"/>
          </p:cNvSpPr>
          <p:nvPr/>
        </p:nvSpPr>
        <p:spPr bwMode="auto">
          <a:xfrm>
            <a:off x="5070475" y="5357813"/>
            <a:ext cx="2230438" cy="1296987"/>
          </a:xfrm>
          <a:prstGeom prst="rect">
            <a:avLst/>
          </a:prstGeom>
          <a:gradFill rotWithShape="1">
            <a:gsLst>
              <a:gs pos="0">
                <a:srgbClr val="80FFFF"/>
              </a:gs>
              <a:gs pos="50000">
                <a:srgbClr val="B3FFFF"/>
              </a:gs>
              <a:gs pos="100000">
                <a:srgbClr val="DAFFFF"/>
              </a:gs>
            </a:gsLst>
            <a:lin ang="16200000" scaled="1"/>
          </a:gra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2400" b="1">
                <a:solidFill>
                  <a:srgbClr val="000066"/>
                </a:solidFill>
                <a:latin typeface="Calibri" pitchFamily="34" charset="0"/>
              </a:rPr>
              <a:t>грамотная и </a:t>
            </a:r>
          </a:p>
          <a:p>
            <a:pPr algn="ctr"/>
            <a:r>
              <a:rPr lang="ru-RU" altLang="ru-RU" sz="2400" b="1">
                <a:solidFill>
                  <a:srgbClr val="000066"/>
                </a:solidFill>
                <a:latin typeface="Calibri" pitchFamily="34" charset="0"/>
              </a:rPr>
              <a:t>уважительная</a:t>
            </a:r>
          </a:p>
          <a:p>
            <a:pPr algn="ctr"/>
            <a:r>
              <a:rPr lang="ru-RU" altLang="ru-RU" sz="2400" b="1">
                <a:solidFill>
                  <a:srgbClr val="000066"/>
                </a:solidFill>
                <a:latin typeface="Calibri" pitchFamily="34" charset="0"/>
              </a:rPr>
              <a:t>речь</a:t>
            </a:r>
          </a:p>
        </p:txBody>
      </p:sp>
      <p:sp>
        <p:nvSpPr>
          <p:cNvPr id="47115" name="Line 23"/>
          <p:cNvSpPr>
            <a:spLocks noChangeShapeType="1"/>
          </p:cNvSpPr>
          <p:nvPr/>
        </p:nvSpPr>
        <p:spPr bwMode="auto">
          <a:xfrm flipH="1" flipV="1">
            <a:off x="2881313" y="2714625"/>
            <a:ext cx="1428750" cy="785813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7116" name="Line 27"/>
          <p:cNvSpPr>
            <a:spLocks noChangeShapeType="1"/>
          </p:cNvSpPr>
          <p:nvPr/>
        </p:nvSpPr>
        <p:spPr bwMode="auto">
          <a:xfrm flipV="1">
            <a:off x="7596188" y="2786063"/>
            <a:ext cx="1571625" cy="785812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7117" name="Line 28"/>
          <p:cNvSpPr>
            <a:spLocks noChangeShapeType="1"/>
          </p:cNvSpPr>
          <p:nvPr/>
        </p:nvSpPr>
        <p:spPr bwMode="auto">
          <a:xfrm flipV="1">
            <a:off x="5949950" y="2000250"/>
            <a:ext cx="3175" cy="555625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7118" name="Line 31"/>
          <p:cNvSpPr>
            <a:spLocks noChangeShapeType="1"/>
          </p:cNvSpPr>
          <p:nvPr/>
        </p:nvSpPr>
        <p:spPr bwMode="auto">
          <a:xfrm flipH="1">
            <a:off x="3095625" y="4429125"/>
            <a:ext cx="1143000" cy="85725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7119" name="Line 33"/>
          <p:cNvSpPr>
            <a:spLocks noChangeShapeType="1"/>
          </p:cNvSpPr>
          <p:nvPr/>
        </p:nvSpPr>
        <p:spPr bwMode="auto">
          <a:xfrm>
            <a:off x="7667625" y="4357688"/>
            <a:ext cx="1500188" cy="714375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47120" name="Picture 2" descr="Z:\Елена Алексеевна\КАРТИНКИ ФОТО\per117_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381500" y="2571750"/>
            <a:ext cx="3225800" cy="248443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cxnSp>
        <p:nvCxnSpPr>
          <p:cNvPr id="22" name="Прямая со стрелкой 21"/>
          <p:cNvCxnSpPr/>
          <p:nvPr/>
        </p:nvCxnSpPr>
        <p:spPr>
          <a:xfrm>
            <a:off x="6170613" y="4968875"/>
            <a:ext cx="0" cy="33655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122" name="Рисунок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1663" y="2506663"/>
            <a:ext cx="3225800" cy="2481262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47123" name="Рисунок 6" descr="ярлык работа России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2575" y="338138"/>
            <a:ext cx="21590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D36C11-CCEC-42F2-9EF0-2E902F29FF23}" type="slidenum">
              <a:rPr lang="ru-RU" altLang="ru-RU"/>
              <a:pPr>
                <a:defRPr/>
              </a:pPr>
              <a:t>29</a:t>
            </a:fld>
            <a:endParaRPr lang="ru-RU" altLang="ru-RU"/>
          </a:p>
        </p:txBody>
      </p:sp>
      <p:graphicFrame>
        <p:nvGraphicFramePr>
          <p:cNvPr id="5" name="Схема 4"/>
          <p:cNvGraphicFramePr/>
          <p:nvPr/>
        </p:nvGraphicFramePr>
        <p:xfrm>
          <a:off x="1809720" y="1500174"/>
          <a:ext cx="8286808" cy="4857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560638" y="765175"/>
            <a:ext cx="7858125" cy="787400"/>
          </a:xfrm>
        </p:spPr>
        <p:txBody>
          <a:bodyPr>
            <a:normAutofit fontScale="4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8000" b="1" dirty="0" smtClean="0">
                <a:solidFill>
                  <a:srgbClr val="FF0000"/>
                </a:solidFill>
              </a:rPr>
              <a:t>Каналы общения</a:t>
            </a:r>
            <a:r>
              <a:rPr lang="ru-RU" sz="3200" b="1" dirty="0" smtClean="0">
                <a:solidFill>
                  <a:srgbClr val="FF0000"/>
                </a:solidFill>
              </a:rPr>
              <a:t/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/>
            </a:r>
            <a:br>
              <a:rPr lang="ru-RU" sz="3200" b="1" dirty="0" smtClean="0">
                <a:solidFill>
                  <a:srgbClr val="FF0000"/>
                </a:solidFill>
              </a:rPr>
            </a:br>
            <a:endParaRPr lang="ru-RU" sz="3200" b="1" dirty="0">
              <a:solidFill>
                <a:srgbClr val="FF0000"/>
              </a:solidFill>
              <a:cs typeface="Arial" pitchFamily="34" charset="0"/>
            </a:endParaRPr>
          </a:p>
        </p:txBody>
      </p:sp>
      <p:pic>
        <p:nvPicPr>
          <p:cNvPr id="49156" name="Рисунок 6" descr="ярлык работа России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7488" y="255588"/>
            <a:ext cx="2159000" cy="10191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CC359F-89BB-45F5-95C2-F1362BEA8050}" type="slidenum">
              <a:rPr lang="ru-RU" altLang="ru-RU"/>
              <a:pPr>
                <a:defRPr/>
              </a:pPr>
              <a:t>3</a:t>
            </a:fld>
            <a:endParaRPr lang="ru-RU" alt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36838" y="431800"/>
            <a:ext cx="8656637" cy="925513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Упражнение «Золотая рыбка»</a:t>
            </a:r>
          </a:p>
        </p:txBody>
      </p:sp>
      <p:pic>
        <p:nvPicPr>
          <p:cNvPr id="17411" name="Picture 2" descr="https://i.gifer.com/7K1z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79800" y="1092200"/>
            <a:ext cx="4940300" cy="549116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</p:pic>
      <p:pic>
        <p:nvPicPr>
          <p:cNvPr id="17412" name="Рисунок 6" descr="ярлык работа России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2575" y="338138"/>
            <a:ext cx="21590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7AB389-0005-4FF8-B544-581C87A2252F}" type="slidenum">
              <a:rPr lang="ru-RU" altLang="ru-RU"/>
              <a:pPr>
                <a:defRPr/>
              </a:pPr>
              <a:t>30</a:t>
            </a:fld>
            <a:endParaRPr lang="ru-RU" altLang="ru-RU"/>
          </a:p>
        </p:txBody>
      </p:sp>
      <p:pic>
        <p:nvPicPr>
          <p:cNvPr id="50178" name="Рисунок 2" descr="ярлык работа России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488" y="255588"/>
            <a:ext cx="2159000" cy="10191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035175" y="1274763"/>
            <a:ext cx="8501063" cy="440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4000" b="1" i="1" dirty="0" smtClean="0">
                <a:solidFill>
                  <a:srgbClr val="0033CC"/>
                </a:solidFill>
                <a:latin typeface="+mj-lt"/>
                <a:ea typeface="+mj-ea"/>
                <a:cs typeface="+mj-cs"/>
              </a:rPr>
              <a:t>Из слов человека можно понять, кем он хочет казаться. Но, кто он на самом деле, можно увидеть по его мимике, жестам, телодвижениям, которые непроизвольны.</a:t>
            </a:r>
            <a:endParaRPr lang="ru-RU" altLang="ru-RU" sz="4000" b="1" i="1" dirty="0">
              <a:solidFill>
                <a:srgbClr val="0033CC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978E49-5805-4B0E-8818-EA02EAA3AAB2}" type="slidenum">
              <a:rPr lang="ru-RU" altLang="ru-RU"/>
              <a:pPr>
                <a:defRPr/>
              </a:pPr>
              <a:t>31</a:t>
            </a:fld>
            <a:endParaRPr lang="ru-RU" altLang="ru-RU"/>
          </a:p>
        </p:txBody>
      </p:sp>
      <p:sp>
        <p:nvSpPr>
          <p:cNvPr id="51202" name="Содержимое 2"/>
          <p:cNvSpPr>
            <a:spLocks noGrp="1"/>
          </p:cNvSpPr>
          <p:nvPr>
            <p:ph sz="half" idx="1"/>
          </p:nvPr>
        </p:nvSpPr>
        <p:spPr bwMode="auto">
          <a:xfrm>
            <a:off x="2376488" y="646113"/>
            <a:ext cx="8643937" cy="54117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1887538" indent="-1887538">
              <a:buFont typeface="Arial" charset="0"/>
              <a:buNone/>
            </a:pPr>
            <a:r>
              <a:rPr lang="ru-RU" altLang="ru-RU" sz="2000" b="1" smtClean="0">
                <a:solidFill>
                  <a:srgbClr val="FF0000"/>
                </a:solidFill>
              </a:rPr>
              <a:t> Скрытое желание руководить         Выполняю правила приличия</a:t>
            </a:r>
          </a:p>
          <a:p>
            <a:pPr marL="1887538" indent="-1887538">
              <a:buFont typeface="Arial" charset="0"/>
              <a:buNone/>
            </a:pPr>
            <a:endParaRPr lang="ru-RU" altLang="ru-RU" sz="2400" smtClean="0"/>
          </a:p>
        </p:txBody>
      </p:sp>
      <p:pic>
        <p:nvPicPr>
          <p:cNvPr id="5120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56450" y="1487488"/>
            <a:ext cx="2000250" cy="292893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5120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87688" y="1503363"/>
            <a:ext cx="2000250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5" name="Прямоугольник 9"/>
          <p:cNvSpPr>
            <a:spLocks noChangeArrowheads="1"/>
          </p:cNvSpPr>
          <p:nvPr/>
        </p:nvSpPr>
        <p:spPr bwMode="auto">
          <a:xfrm>
            <a:off x="2376488" y="4857750"/>
            <a:ext cx="41433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latin typeface="Calibri" pitchFamily="34" charset="0"/>
              </a:rPr>
              <a:t>Губы сведены, взгляд сверху вниз, линия головы выше линии горизонта Руки складываются в указательный жест, замаскированный телефоном.</a:t>
            </a:r>
          </a:p>
        </p:txBody>
      </p:sp>
      <p:sp>
        <p:nvSpPr>
          <p:cNvPr id="51206" name="Прямоугольник 10"/>
          <p:cNvSpPr>
            <a:spLocks noChangeArrowheads="1"/>
          </p:cNvSpPr>
          <p:nvPr/>
        </p:nvSpPr>
        <p:spPr bwMode="auto">
          <a:xfrm>
            <a:off x="6977063" y="4995863"/>
            <a:ext cx="42148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latin typeface="Calibri" pitchFamily="34" charset="0"/>
              </a:rPr>
              <a:t>Это полузакрытая поза. Защищается одной рукой, но скорее всего, не решил, каким образом действовать дальше.</a:t>
            </a:r>
          </a:p>
        </p:txBody>
      </p:sp>
      <p:pic>
        <p:nvPicPr>
          <p:cNvPr id="51208" name="Рисунок 9" descr="ярлык работа России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7488" y="255588"/>
            <a:ext cx="2159000" cy="10191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9CBE6C-CD5F-4D29-AFD0-0800FA420D63}" type="slidenum">
              <a:rPr lang="ru-RU" altLang="ru-RU"/>
              <a:pPr>
                <a:defRPr/>
              </a:pPr>
              <a:t>32</a:t>
            </a:fld>
            <a:endParaRPr lang="ru-RU" altLang="ru-RU"/>
          </a:p>
        </p:txBody>
      </p:sp>
      <p:sp>
        <p:nvSpPr>
          <p:cNvPr id="52226" name="Содержимое 2"/>
          <p:cNvSpPr>
            <a:spLocks noGrp="1"/>
          </p:cNvSpPr>
          <p:nvPr>
            <p:ph sz="half" idx="1"/>
          </p:nvPr>
        </p:nvSpPr>
        <p:spPr bwMode="auto">
          <a:xfrm>
            <a:off x="1738313" y="714375"/>
            <a:ext cx="8643937" cy="541178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1887538" indent="-1887538">
              <a:buFont typeface="Arial" charset="0"/>
              <a:buNone/>
            </a:pPr>
            <a:r>
              <a:rPr lang="ru-RU" altLang="ru-RU" sz="2400" b="1" smtClean="0">
                <a:solidFill>
                  <a:srgbClr val="FF0000"/>
                </a:solidFill>
              </a:rPr>
              <a:t>         </a:t>
            </a:r>
            <a:r>
              <a:rPr lang="ru-RU" altLang="ru-RU" sz="2000" b="1" smtClean="0">
                <a:solidFill>
                  <a:srgbClr val="FF0000"/>
                </a:solidFill>
              </a:rPr>
              <a:t>Критическая оценка                         Обдумывание ситуации</a:t>
            </a:r>
          </a:p>
          <a:p>
            <a:pPr marL="1887538" indent="-1887538">
              <a:buFont typeface="Arial" charset="0"/>
              <a:buNone/>
            </a:pPr>
            <a:r>
              <a:rPr lang="ru-RU" altLang="ru-RU" sz="2200" smtClean="0"/>
              <a:t>                              </a:t>
            </a:r>
            <a:endParaRPr lang="ru-RU" altLang="ru-RU" sz="2400" smtClean="0"/>
          </a:p>
        </p:txBody>
      </p:sp>
      <p:sp>
        <p:nvSpPr>
          <p:cNvPr id="52227" name="Прямоугольник 9"/>
          <p:cNvSpPr>
            <a:spLocks noChangeArrowheads="1"/>
          </p:cNvSpPr>
          <p:nvPr/>
        </p:nvSpPr>
        <p:spPr bwMode="auto">
          <a:xfrm>
            <a:off x="1738313" y="4857750"/>
            <a:ext cx="41433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latin typeface="Calibri" pitchFamily="34" charset="0"/>
              </a:rPr>
              <a:t>Отстранился и скептически относится к словам или ситуации в целом. Закрытая поза. Взгляд прямой.</a:t>
            </a:r>
          </a:p>
        </p:txBody>
      </p:sp>
      <p:sp>
        <p:nvSpPr>
          <p:cNvPr id="52228" name="Прямоугольник 10"/>
          <p:cNvSpPr>
            <a:spLocks noChangeArrowheads="1"/>
          </p:cNvSpPr>
          <p:nvPr/>
        </p:nvSpPr>
        <p:spPr bwMode="auto">
          <a:xfrm>
            <a:off x="6238875" y="4857750"/>
            <a:ext cx="42148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latin typeface="Calibri" pitchFamily="34" charset="0"/>
              </a:rPr>
              <a:t>Рука гладит или подпирает подбородок, касается губ. Глаза сосредоточены в одной точке или взгляд блуждает. Идет активный мозговой процесс.</a:t>
            </a:r>
          </a:p>
        </p:txBody>
      </p:sp>
      <p:pic>
        <p:nvPicPr>
          <p:cNvPr id="5222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0" y="1428750"/>
            <a:ext cx="2143125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0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096125" y="1428750"/>
            <a:ext cx="2000250" cy="292893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52232" name="Рисунок 8" descr="ярлык работа России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7488" y="255588"/>
            <a:ext cx="2159000" cy="10191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0849A0-BB1D-4FC1-9019-89E3382369F9}" type="slidenum">
              <a:rPr lang="ru-RU" altLang="ru-RU"/>
              <a:pPr>
                <a:defRPr/>
              </a:pPr>
              <a:t>33</a:t>
            </a:fld>
            <a:endParaRPr lang="ru-RU" altLang="ru-RU"/>
          </a:p>
        </p:txBody>
      </p:sp>
      <p:sp>
        <p:nvSpPr>
          <p:cNvPr id="53250" name="Содержимое 2"/>
          <p:cNvSpPr>
            <a:spLocks noGrp="1"/>
          </p:cNvSpPr>
          <p:nvPr>
            <p:ph sz="half" idx="1"/>
          </p:nvPr>
        </p:nvSpPr>
        <p:spPr bwMode="auto">
          <a:xfrm>
            <a:off x="1738313" y="714375"/>
            <a:ext cx="8643937" cy="541178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1887538" indent="-1887538">
              <a:buFont typeface="Arial" charset="0"/>
              <a:buNone/>
            </a:pPr>
            <a:r>
              <a:rPr lang="ru-RU" altLang="ru-RU" sz="2400" b="1" smtClean="0">
                <a:solidFill>
                  <a:srgbClr val="FF0000"/>
                </a:solidFill>
              </a:rPr>
              <a:t>        </a:t>
            </a:r>
            <a:r>
              <a:rPr lang="ru-RU" altLang="ru-RU" sz="2000" b="1" smtClean="0">
                <a:solidFill>
                  <a:srgbClr val="FF0000"/>
                </a:solidFill>
              </a:rPr>
              <a:t>Активное неприятие                             Пассивное неприятие</a:t>
            </a:r>
          </a:p>
          <a:p>
            <a:pPr marL="1887538" indent="-1887538">
              <a:buFont typeface="Arial" charset="0"/>
              <a:buNone/>
            </a:pPr>
            <a:r>
              <a:rPr lang="ru-RU" altLang="ru-RU" sz="2200" smtClean="0"/>
              <a:t>                              </a:t>
            </a:r>
            <a:endParaRPr lang="ru-RU" altLang="ru-RU" sz="2400" smtClean="0"/>
          </a:p>
        </p:txBody>
      </p:sp>
      <p:sp>
        <p:nvSpPr>
          <p:cNvPr id="53251" name="Прямоугольник 9"/>
          <p:cNvSpPr>
            <a:spLocks noChangeArrowheads="1"/>
          </p:cNvSpPr>
          <p:nvPr/>
        </p:nvSpPr>
        <p:spPr bwMode="auto">
          <a:xfrm>
            <a:off x="1738313" y="4857750"/>
            <a:ext cx="41433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latin typeface="Calibri" pitchFamily="34" charset="0"/>
              </a:rPr>
              <a:t>Против собеседника, против его мнения. Все не нравится. Закрылся в оборонительный «редут» по локти. В любую минуту готов перейти к атаке.</a:t>
            </a:r>
          </a:p>
        </p:txBody>
      </p:sp>
      <p:sp>
        <p:nvSpPr>
          <p:cNvPr id="53252" name="Прямоугольник 10"/>
          <p:cNvSpPr>
            <a:spLocks noChangeArrowheads="1"/>
          </p:cNvSpPr>
          <p:nvPr/>
        </p:nvSpPr>
        <p:spPr bwMode="auto">
          <a:xfrm>
            <a:off x="6238875" y="4857750"/>
            <a:ext cx="42148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latin typeface="Calibri" pitchFamily="34" charset="0"/>
              </a:rPr>
              <a:t>Руки сведены за спину. Нет желания разговаривать. Ждет, когда можно будет заняться своими делами. Самоконтроль на уровне.</a:t>
            </a:r>
          </a:p>
        </p:txBody>
      </p:sp>
      <p:pic>
        <p:nvPicPr>
          <p:cNvPr id="5325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0" y="1428750"/>
            <a:ext cx="2071688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4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167563" y="1500188"/>
            <a:ext cx="2071687" cy="28575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53256" name="Рисунок 8" descr="ярлык работа России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7488" y="255588"/>
            <a:ext cx="2159000" cy="10191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0123D5-15BD-4E4E-B833-A31B1999BFCF}" type="slidenum">
              <a:rPr lang="ru-RU" altLang="ru-RU"/>
              <a:pPr>
                <a:defRPr/>
              </a:pPr>
              <a:t>34</a:t>
            </a:fld>
            <a:endParaRPr lang="ru-RU" altLang="ru-RU"/>
          </a:p>
        </p:txBody>
      </p:sp>
      <p:sp>
        <p:nvSpPr>
          <p:cNvPr id="54274" name="Содержимое 2"/>
          <p:cNvSpPr>
            <a:spLocks noGrp="1"/>
          </p:cNvSpPr>
          <p:nvPr>
            <p:ph sz="half" idx="1"/>
          </p:nvPr>
        </p:nvSpPr>
        <p:spPr bwMode="auto">
          <a:xfrm>
            <a:off x="1738313" y="714375"/>
            <a:ext cx="8643937" cy="541178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1887538" indent="-1887538">
              <a:buFont typeface="Arial" charset="0"/>
              <a:buNone/>
            </a:pPr>
            <a:r>
              <a:rPr lang="ru-RU" altLang="ru-RU" sz="2400" b="1" smtClean="0">
                <a:solidFill>
                  <a:srgbClr val="FF0000"/>
                </a:solidFill>
              </a:rPr>
              <a:t>                     </a:t>
            </a:r>
            <a:r>
              <a:rPr lang="ru-RU" altLang="ru-RU" sz="2000" b="1" smtClean="0">
                <a:solidFill>
                  <a:srgbClr val="FF0000"/>
                </a:solidFill>
              </a:rPr>
              <a:t>Ложь                                           Нежелание слушать</a:t>
            </a:r>
          </a:p>
          <a:p>
            <a:pPr marL="1887538" indent="-1887538">
              <a:buFont typeface="Arial" charset="0"/>
              <a:buNone/>
            </a:pPr>
            <a:r>
              <a:rPr lang="ru-RU" altLang="ru-RU" sz="2200" smtClean="0"/>
              <a:t>                              </a:t>
            </a:r>
            <a:endParaRPr lang="ru-RU" altLang="ru-RU" sz="2400" smtClean="0"/>
          </a:p>
        </p:txBody>
      </p:sp>
      <p:sp>
        <p:nvSpPr>
          <p:cNvPr id="54275" name="Прямоугольник 9"/>
          <p:cNvSpPr>
            <a:spLocks noChangeArrowheads="1"/>
          </p:cNvSpPr>
          <p:nvPr/>
        </p:nvSpPr>
        <p:spPr bwMode="auto">
          <a:xfrm>
            <a:off x="1738313" y="4857750"/>
            <a:ext cx="41433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latin typeface="Calibri" pitchFamily="34" charset="0"/>
              </a:rPr>
              <a:t>Прикрывает рот рукой или  пальцами,  дотрагивается до носа (скрытое желание прикрыть рот)</a:t>
            </a:r>
          </a:p>
        </p:txBody>
      </p:sp>
      <p:sp>
        <p:nvSpPr>
          <p:cNvPr id="54276" name="Прямоугольник 10"/>
          <p:cNvSpPr>
            <a:spLocks noChangeArrowheads="1"/>
          </p:cNvSpPr>
          <p:nvPr/>
        </p:nvSpPr>
        <p:spPr bwMode="auto">
          <a:xfrm>
            <a:off x="6238875" y="4857750"/>
            <a:ext cx="42148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latin typeface="Calibri" pitchFamily="34" charset="0"/>
              </a:rPr>
              <a:t>Подергивание мочки уха или касание самого – не особенно приятно слушать собеседника, безразлична тема беседы.</a:t>
            </a:r>
          </a:p>
        </p:txBody>
      </p: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38438" y="1500188"/>
            <a:ext cx="20002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8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167563" y="1500188"/>
            <a:ext cx="2000250" cy="28575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54280" name="Рисунок 8" descr="ярлык работа России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7488" y="255588"/>
            <a:ext cx="2159000" cy="10191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ABC154-07D1-4F35-A1DE-7FDD849427B7}" type="slidenum">
              <a:rPr lang="ru-RU" altLang="ru-RU"/>
              <a:pPr>
                <a:defRPr/>
              </a:pPr>
              <a:t>35</a:t>
            </a:fld>
            <a:endParaRPr lang="ru-RU" altLang="ru-RU"/>
          </a:p>
        </p:txBody>
      </p:sp>
      <p:sp>
        <p:nvSpPr>
          <p:cNvPr id="55298" name="Содержимое 2"/>
          <p:cNvSpPr>
            <a:spLocks noGrp="1"/>
          </p:cNvSpPr>
          <p:nvPr>
            <p:ph sz="half" idx="1"/>
          </p:nvPr>
        </p:nvSpPr>
        <p:spPr bwMode="auto">
          <a:xfrm>
            <a:off x="1738313" y="714375"/>
            <a:ext cx="8643937" cy="541178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1887538" indent="-1887538">
              <a:buFont typeface="Arial" charset="0"/>
              <a:buNone/>
            </a:pPr>
            <a:r>
              <a:rPr lang="ru-RU" altLang="ru-RU" sz="2400" b="1" smtClean="0">
                <a:solidFill>
                  <a:srgbClr val="FF0000"/>
                </a:solidFill>
              </a:rPr>
              <a:t>          </a:t>
            </a:r>
            <a:r>
              <a:rPr lang="ru-RU" altLang="ru-RU" sz="2000" b="1" smtClean="0">
                <a:solidFill>
                  <a:srgbClr val="FF0000"/>
                </a:solidFill>
              </a:rPr>
              <a:t>Нерешительность                                  Уверенность</a:t>
            </a:r>
          </a:p>
          <a:p>
            <a:pPr marL="1887538" indent="-1887538">
              <a:buFont typeface="Arial" charset="0"/>
              <a:buNone/>
            </a:pPr>
            <a:r>
              <a:rPr lang="ru-RU" altLang="ru-RU" sz="2200" smtClean="0"/>
              <a:t>                              </a:t>
            </a:r>
            <a:endParaRPr lang="ru-RU" altLang="ru-RU" sz="2400" smtClean="0"/>
          </a:p>
        </p:txBody>
      </p:sp>
      <p:sp>
        <p:nvSpPr>
          <p:cNvPr id="55299" name="Прямоугольник 9"/>
          <p:cNvSpPr>
            <a:spLocks noChangeArrowheads="1"/>
          </p:cNvSpPr>
          <p:nvPr/>
        </p:nvSpPr>
        <p:spPr bwMode="auto">
          <a:xfrm>
            <a:off x="1738313" y="4857750"/>
            <a:ext cx="41433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latin typeface="Calibri" pitchFamily="34" charset="0"/>
              </a:rPr>
              <a:t>Потерянный взгляд, руки спрятаны под стол, могут быть зажаты между колен. Сутулость. Мимика не активна.</a:t>
            </a:r>
          </a:p>
        </p:txBody>
      </p:sp>
      <p:sp>
        <p:nvSpPr>
          <p:cNvPr id="55300" name="Прямоугольник 10"/>
          <p:cNvSpPr>
            <a:spLocks noChangeArrowheads="1"/>
          </p:cNvSpPr>
          <p:nvPr/>
        </p:nvSpPr>
        <p:spPr bwMode="auto">
          <a:xfrm>
            <a:off x="6238875" y="4857750"/>
            <a:ext cx="42148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latin typeface="Calibri" pitchFamily="34" charset="0"/>
              </a:rPr>
              <a:t>Тело расслабленно, плечи опущены, взгляд прямой и ясный. Не бегает. Движения естественны. Ноги прямые. Спокойная улыбка на лице.</a:t>
            </a:r>
          </a:p>
        </p:txBody>
      </p:sp>
      <p:pic>
        <p:nvPicPr>
          <p:cNvPr id="5530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4125" y="1500188"/>
            <a:ext cx="20002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2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381875" y="1428750"/>
            <a:ext cx="2014538" cy="28765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55304" name="Рисунок 8" descr="ярлык работа России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7488" y="255588"/>
            <a:ext cx="2159000" cy="10191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734FFB-E373-4A2D-921F-1D65EED2470A}" type="slidenum">
              <a:rPr lang="ru-RU" altLang="ru-RU"/>
              <a:pPr>
                <a:defRPr/>
              </a:pPr>
              <a:t>36</a:t>
            </a:fld>
            <a:endParaRPr lang="ru-RU" altLang="ru-RU"/>
          </a:p>
        </p:txBody>
      </p:sp>
      <p:pic>
        <p:nvPicPr>
          <p:cNvPr id="56322" name="Рисунок 9" descr="ярлык работа России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488" y="255588"/>
            <a:ext cx="21590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3" name="Содержимое 2"/>
          <p:cNvSpPr>
            <a:spLocks noGrp="1"/>
          </p:cNvSpPr>
          <p:nvPr>
            <p:ph sz="half" idx="1"/>
          </p:nvPr>
        </p:nvSpPr>
        <p:spPr bwMode="auto">
          <a:xfrm>
            <a:off x="2046288" y="923925"/>
            <a:ext cx="8643937" cy="541178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1887538" indent="-1887538">
              <a:buFont typeface="Arial" charset="0"/>
              <a:buNone/>
            </a:pPr>
            <a:r>
              <a:rPr lang="ru-RU" altLang="ru-RU" sz="2400" b="1" smtClean="0">
                <a:solidFill>
                  <a:srgbClr val="FF0000"/>
                </a:solidFill>
              </a:rPr>
              <a:t>  </a:t>
            </a:r>
            <a:r>
              <a:rPr lang="ru-RU" altLang="ru-RU" sz="2000" b="1" smtClean="0">
                <a:solidFill>
                  <a:srgbClr val="FF0000"/>
                </a:solidFill>
              </a:rPr>
              <a:t>Все решил, но еще послушаю         Желание закончить разговор</a:t>
            </a:r>
          </a:p>
          <a:p>
            <a:pPr marL="1887538" indent="-1887538">
              <a:buFont typeface="Arial" charset="0"/>
              <a:buNone/>
            </a:pPr>
            <a:r>
              <a:rPr lang="ru-RU" altLang="ru-RU" sz="2200" smtClean="0"/>
              <a:t>                              </a:t>
            </a:r>
            <a:endParaRPr lang="ru-RU" altLang="ru-RU" sz="2400" smtClean="0"/>
          </a:p>
        </p:txBody>
      </p:sp>
      <p:sp>
        <p:nvSpPr>
          <p:cNvPr id="56324" name="Прямоугольник 9"/>
          <p:cNvSpPr>
            <a:spLocks noChangeArrowheads="1"/>
          </p:cNvSpPr>
          <p:nvPr/>
        </p:nvSpPr>
        <p:spPr bwMode="auto">
          <a:xfrm>
            <a:off x="2046288" y="4873625"/>
            <a:ext cx="4143375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latin typeface="Calibri" pitchFamily="34" charset="0"/>
              </a:rPr>
              <a:t>Руки соединены в острый шпиль. Лицо серьезное, ожидающее завершения диалога и последующих действий. Если стоит – руки спокойно лежат в карманах, взгляд спокоен.</a:t>
            </a:r>
          </a:p>
        </p:txBody>
      </p:sp>
      <p:sp>
        <p:nvSpPr>
          <p:cNvPr id="56325" name="Прямоугольник 10"/>
          <p:cNvSpPr>
            <a:spLocks noChangeArrowheads="1"/>
          </p:cNvSpPr>
          <p:nvPr/>
        </p:nvSpPr>
        <p:spPr bwMode="auto">
          <a:xfrm>
            <a:off x="6475413" y="4962525"/>
            <a:ext cx="42148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latin typeface="Calibri" pitchFamily="34" charset="0"/>
              </a:rPr>
              <a:t>Часто бывает, что человек, открывая рот, может закрывать глаза. Таким образом, как бы желая сказать: «Все старо как мир».</a:t>
            </a:r>
          </a:p>
        </p:txBody>
      </p:sp>
      <p:pic>
        <p:nvPicPr>
          <p:cNvPr id="563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09875" y="1593850"/>
            <a:ext cx="2066925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7286625" y="1570038"/>
            <a:ext cx="2063750" cy="28860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 3">
            <a:extLst>
              <a:ext uri="{FF2B5EF4-FFF2-40B4-BE49-F238E27FC236}"/>
            </a:extLst>
          </p:cNvPr>
          <p:cNvSpPr/>
          <p:nvPr/>
        </p:nvSpPr>
        <p:spPr>
          <a:xfrm rot="10800000">
            <a:off x="3358167" y="3709166"/>
            <a:ext cx="2992763" cy="2692261"/>
          </a:xfrm>
          <a:prstGeom prst="triangle">
            <a:avLst/>
          </a:prstGeom>
          <a:solidFill>
            <a:schemeClr val="accent2">
              <a:lumMod val="60000"/>
              <a:lumOff val="40000"/>
              <a:alpha val="35000"/>
            </a:schemeClr>
          </a:solidFill>
          <a:ln>
            <a:noFill/>
          </a:ln>
          <a:scene3d>
            <a:camera prst="orthographicFront">
              <a:rot lat="0" lon="210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grpSp>
        <p:nvGrpSpPr>
          <p:cNvPr id="5" name="Группа 4">
            <a:extLst>
              <a:ext uri="{FF2B5EF4-FFF2-40B4-BE49-F238E27FC236}"/>
            </a:extLst>
          </p:cNvPr>
          <p:cNvGrpSpPr/>
          <p:nvPr/>
        </p:nvGrpSpPr>
        <p:grpSpPr>
          <a:xfrm rot="10238682">
            <a:off x="-3540787" y="428295"/>
            <a:ext cx="5266744" cy="5272549"/>
            <a:chOff x="-3019695" y="528087"/>
            <a:chExt cx="6167811" cy="6174609"/>
          </a:xfrm>
          <a:scene3d>
            <a:camera prst="orthographicFront">
              <a:rot lat="0" lon="21000000" rev="0"/>
            </a:camera>
            <a:lightRig rig="threePt" dir="t"/>
          </a:scene3d>
        </p:grpSpPr>
        <p:grpSp>
          <p:nvGrpSpPr>
            <p:cNvPr id="6" name="Группа 5">
              <a:extLst>
                <a:ext uri="{FF2B5EF4-FFF2-40B4-BE49-F238E27FC236}"/>
              </a:extLst>
            </p:cNvPr>
            <p:cNvGrpSpPr/>
            <p:nvPr/>
          </p:nvGrpSpPr>
          <p:grpSpPr>
            <a:xfrm>
              <a:off x="-3019695" y="534885"/>
              <a:ext cx="6167811" cy="6167811"/>
              <a:chOff x="-3019695" y="534885"/>
              <a:chExt cx="6167811" cy="6167811"/>
            </a:xfrm>
          </p:grpSpPr>
          <p:grpSp>
            <p:nvGrpSpPr>
              <p:cNvPr id="8" name="Группа 7">
                <a:extLst>
                  <a:ext uri="{FF2B5EF4-FFF2-40B4-BE49-F238E27FC236}"/>
                </a:extLst>
              </p:cNvPr>
              <p:cNvGrpSpPr/>
              <p:nvPr/>
            </p:nvGrpSpPr>
            <p:grpSpPr>
              <a:xfrm>
                <a:off x="-3019695" y="534885"/>
                <a:ext cx="6167811" cy="6167811"/>
                <a:chOff x="-3019695" y="534885"/>
                <a:chExt cx="6167811" cy="6167811"/>
              </a:xfrm>
            </p:grpSpPr>
            <p:sp>
              <p:nvSpPr>
                <p:cNvPr id="10" name="Овал 9">
                  <a:extLst>
                    <a:ext uri="{FF2B5EF4-FFF2-40B4-BE49-F238E27FC236}"/>
                  </a:extLst>
                </p:cNvPr>
                <p:cNvSpPr/>
                <p:nvPr/>
              </p:nvSpPr>
              <p:spPr>
                <a:xfrm>
                  <a:off x="-3019695" y="534885"/>
                  <a:ext cx="6167811" cy="616781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/>
                </a:p>
              </p:txBody>
            </p:sp>
            <p:sp>
              <p:nvSpPr>
                <p:cNvPr id="11" name="Пятиугольник 10">
                  <a:extLst>
                    <a:ext uri="{FF2B5EF4-FFF2-40B4-BE49-F238E27FC236}"/>
                  </a:extLst>
                </p:cNvPr>
                <p:cNvSpPr/>
                <p:nvPr/>
              </p:nvSpPr>
              <p:spPr>
                <a:xfrm>
                  <a:off x="-2827283" y="569321"/>
                  <a:ext cx="5819368" cy="5547700"/>
                </a:xfrm>
                <a:prstGeom prst="pentagon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/>
                </a:p>
              </p:txBody>
            </p:sp>
          </p:grpSp>
          <p:sp>
            <p:nvSpPr>
              <p:cNvPr id="9" name="Пятиугольник 8">
                <a:extLst>
                  <a:ext uri="{FF2B5EF4-FFF2-40B4-BE49-F238E27FC236}"/>
                </a:extLst>
              </p:cNvPr>
              <p:cNvSpPr/>
              <p:nvPr/>
            </p:nvSpPr>
            <p:spPr>
              <a:xfrm rot="2169223">
                <a:off x="-2674883" y="637641"/>
                <a:ext cx="5819368" cy="5547700"/>
              </a:xfrm>
              <a:prstGeom prst="pentagon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</p:grpSp>
        <p:sp>
          <p:nvSpPr>
            <p:cNvPr id="7" name="Пятиугольник 6">
              <a:extLst>
                <a:ext uri="{FF2B5EF4-FFF2-40B4-BE49-F238E27FC236}"/>
              </a:extLst>
            </p:cNvPr>
            <p:cNvSpPr/>
            <p:nvPr/>
          </p:nvSpPr>
          <p:spPr>
            <a:xfrm rot="3306887">
              <a:off x="-2606563" y="663921"/>
              <a:ext cx="5819368" cy="5547700"/>
            </a:xfrm>
            <a:prstGeom prst="pentagon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cxnSp>
        <p:nvCxnSpPr>
          <p:cNvPr id="12" name="Прямая соединительная линия 11">
            <a:extLst>
              <a:ext uri="{FF2B5EF4-FFF2-40B4-BE49-F238E27FC236}"/>
            </a:extLst>
          </p:cNvPr>
          <p:cNvCxnSpPr/>
          <p:nvPr/>
        </p:nvCxnSpPr>
        <p:spPr>
          <a:xfrm flipH="1">
            <a:off x="5579401" y="2131473"/>
            <a:ext cx="2096876" cy="4534022"/>
          </a:xfrm>
          <a:prstGeom prst="line">
            <a:avLst/>
          </a:prstGeom>
          <a:ln>
            <a:solidFill>
              <a:schemeClr val="tx1"/>
            </a:solidFill>
          </a:ln>
          <a:scene3d>
            <a:camera prst="orthographicFront">
              <a:rot lat="0" lon="21000000" rev="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>
              <a:ext uri="{FF2B5EF4-FFF2-40B4-BE49-F238E27FC236}"/>
            </a:extLst>
          </p:cNvPr>
          <p:cNvCxnSpPr/>
          <p:nvPr/>
        </p:nvCxnSpPr>
        <p:spPr>
          <a:xfrm>
            <a:off x="3239956" y="2131473"/>
            <a:ext cx="2354317" cy="4534022"/>
          </a:xfrm>
          <a:prstGeom prst="line">
            <a:avLst/>
          </a:prstGeom>
          <a:ln>
            <a:solidFill>
              <a:schemeClr val="tx1"/>
            </a:solidFill>
          </a:ln>
          <a:scene3d>
            <a:camera prst="orthographicFront">
              <a:rot lat="0" lon="21000000" rev="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/>
            </a:extLst>
          </p:cNvPr>
          <p:cNvCxnSpPr/>
          <p:nvPr/>
        </p:nvCxnSpPr>
        <p:spPr>
          <a:xfrm flipH="1">
            <a:off x="3490539" y="0"/>
            <a:ext cx="3762704" cy="6858000"/>
          </a:xfrm>
          <a:prstGeom prst="line">
            <a:avLst/>
          </a:prstGeom>
          <a:ln>
            <a:solidFill>
              <a:schemeClr val="tx1"/>
            </a:solidFill>
          </a:ln>
          <a:scene3d>
            <a:camera prst="orthographicFront">
              <a:rot lat="0" lon="21000000" rev="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Равнобедренный треугольник 14">
            <a:extLst>
              <a:ext uri="{FF2B5EF4-FFF2-40B4-BE49-F238E27FC236}"/>
            </a:extLst>
          </p:cNvPr>
          <p:cNvSpPr/>
          <p:nvPr/>
        </p:nvSpPr>
        <p:spPr>
          <a:xfrm>
            <a:off x="8437460" y="874569"/>
            <a:ext cx="2337447" cy="2015041"/>
          </a:xfrm>
          <a:prstGeom prst="triangle">
            <a:avLst/>
          </a:prstGeom>
          <a:solidFill>
            <a:schemeClr val="accent2"/>
          </a:solidFill>
          <a:ln>
            <a:noFill/>
          </a:ln>
          <a:scene3d>
            <a:camera prst="orthographicFront">
              <a:rot lat="0" lon="210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6" name="Равнобедренный треугольник 15">
            <a:extLst>
              <a:ext uri="{FF2B5EF4-FFF2-40B4-BE49-F238E27FC236}"/>
            </a:extLst>
          </p:cNvPr>
          <p:cNvSpPr/>
          <p:nvPr/>
        </p:nvSpPr>
        <p:spPr>
          <a:xfrm>
            <a:off x="8429299" y="1002454"/>
            <a:ext cx="2189100" cy="1887155"/>
          </a:xfrm>
          <a:prstGeom prst="triangle">
            <a:avLst/>
          </a:prstGeom>
          <a:blipFill dpi="0" rotWithShape="1">
            <a:blip r:embed="rId3" cstate="hqprint">
              <a:extLst>
                <a:ext uri="{28A0092B-C50C-407E-A947-70E740481C1C}"/>
              </a:extLst>
            </a:blip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0" lon="210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Равнобедренный треугольник 16">
            <a:extLst>
              <a:ext uri="{FF2B5EF4-FFF2-40B4-BE49-F238E27FC236}"/>
            </a:extLst>
          </p:cNvPr>
          <p:cNvSpPr/>
          <p:nvPr/>
        </p:nvSpPr>
        <p:spPr>
          <a:xfrm>
            <a:off x="8393815" y="4106779"/>
            <a:ext cx="3023938" cy="2606844"/>
          </a:xfrm>
          <a:prstGeom prst="triangle">
            <a:avLst/>
          </a:prstGeom>
          <a:blipFill dpi="0" rotWithShape="1">
            <a:blip r:embed="rId4" cstate="hqprint">
              <a:extLst>
                <a:ext uri="{28A0092B-C50C-407E-A947-70E740481C1C}"/>
              </a:extLst>
            </a:blip>
            <a:srcRect/>
            <a:stretch>
              <a:fillRect/>
            </a:stretch>
          </a:blipFill>
          <a:ln>
            <a:noFill/>
          </a:ln>
          <a:scene3d>
            <a:camera prst="orthographicFront">
              <a:rot lat="0" lon="210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8" name="Равнобедренный треугольник 17">
            <a:extLst>
              <a:ext uri="{FF2B5EF4-FFF2-40B4-BE49-F238E27FC236}"/>
            </a:extLst>
          </p:cNvPr>
          <p:cNvSpPr/>
          <p:nvPr/>
        </p:nvSpPr>
        <p:spPr>
          <a:xfrm>
            <a:off x="9849234" y="3882189"/>
            <a:ext cx="2465678" cy="2125585"/>
          </a:xfrm>
          <a:prstGeom prst="triangle">
            <a:avLst/>
          </a:prstGeom>
          <a:solidFill>
            <a:schemeClr val="accent5">
              <a:alpha val="48000"/>
            </a:schemeClr>
          </a:solidFill>
          <a:ln>
            <a:noFill/>
          </a:ln>
          <a:scene3d>
            <a:camera prst="orthographicFront">
              <a:rot lat="0" lon="210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9" name="Овал 18">
            <a:extLst>
              <a:ext uri="{FF2B5EF4-FFF2-40B4-BE49-F238E27FC236}"/>
            </a:extLst>
          </p:cNvPr>
          <p:cNvSpPr/>
          <p:nvPr/>
        </p:nvSpPr>
        <p:spPr>
          <a:xfrm>
            <a:off x="8506942" y="5852528"/>
            <a:ext cx="1166447" cy="1166447"/>
          </a:xfrm>
          <a:prstGeom prst="ellipse">
            <a:avLst/>
          </a:prstGeom>
          <a:ln>
            <a:noFill/>
          </a:ln>
          <a:scene3d>
            <a:camera prst="orthographicFront">
              <a:rot lat="0" lon="210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0" name="Овал 19">
            <a:extLst>
              <a:ext uri="{FF2B5EF4-FFF2-40B4-BE49-F238E27FC236}"/>
            </a:extLst>
          </p:cNvPr>
          <p:cNvSpPr/>
          <p:nvPr/>
        </p:nvSpPr>
        <p:spPr>
          <a:xfrm>
            <a:off x="9621253" y="1366896"/>
            <a:ext cx="131648" cy="131648"/>
          </a:xfrm>
          <a:prstGeom prst="ellipse">
            <a:avLst/>
          </a:prstGeom>
          <a:solidFill>
            <a:schemeClr val="tx1"/>
          </a:solidFill>
          <a:ln>
            <a:noFill/>
          </a:ln>
          <a:scene3d>
            <a:camera prst="orthographicFront">
              <a:rot lat="0" lon="210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1" name="Равнобедренный треугольник 20">
            <a:extLst>
              <a:ext uri="{FF2B5EF4-FFF2-40B4-BE49-F238E27FC236}"/>
            </a:extLst>
          </p:cNvPr>
          <p:cNvSpPr/>
          <p:nvPr/>
        </p:nvSpPr>
        <p:spPr>
          <a:xfrm>
            <a:off x="3961853" y="226932"/>
            <a:ext cx="2205958" cy="1901688"/>
          </a:xfrm>
          <a:prstGeom prst="triangle">
            <a:avLst/>
          </a:prstGeom>
          <a:solidFill>
            <a:schemeClr val="tx1"/>
          </a:solidFill>
          <a:ln>
            <a:noFill/>
          </a:ln>
          <a:scene3d>
            <a:camera prst="orthographicFront">
              <a:rot lat="0" lon="210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2" name="Равнобедренный треугольник 21">
            <a:extLst>
              <a:ext uri="{FF2B5EF4-FFF2-40B4-BE49-F238E27FC236}"/>
            </a:extLst>
          </p:cNvPr>
          <p:cNvSpPr/>
          <p:nvPr/>
        </p:nvSpPr>
        <p:spPr>
          <a:xfrm rot="10800000">
            <a:off x="5740725" y="655619"/>
            <a:ext cx="1174802" cy="1012760"/>
          </a:xfrm>
          <a:prstGeom prst="triangle">
            <a:avLst/>
          </a:prstGeom>
          <a:solidFill>
            <a:schemeClr val="accent2"/>
          </a:solidFill>
          <a:ln>
            <a:noFill/>
          </a:ln>
          <a:scene3d>
            <a:camera prst="orthographicFront">
              <a:rot lat="0" lon="210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3" name="Равнобедренный треугольник 22">
            <a:extLst>
              <a:ext uri="{FF2B5EF4-FFF2-40B4-BE49-F238E27FC236}"/>
            </a:extLst>
          </p:cNvPr>
          <p:cNvSpPr/>
          <p:nvPr/>
        </p:nvSpPr>
        <p:spPr>
          <a:xfrm rot="150904">
            <a:off x="-130784" y="3922948"/>
            <a:ext cx="2792684" cy="2512272"/>
          </a:xfrm>
          <a:prstGeom prst="triangle">
            <a:avLst/>
          </a:prstGeom>
          <a:solidFill>
            <a:schemeClr val="accent4">
              <a:alpha val="35000"/>
            </a:schemeClr>
          </a:solidFill>
          <a:ln>
            <a:noFill/>
          </a:ln>
          <a:scene3d>
            <a:camera prst="orthographicFront">
              <a:rot lat="0" lon="210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4" name="Равнобедренный треугольник 23">
            <a:extLst>
              <a:ext uri="{FF2B5EF4-FFF2-40B4-BE49-F238E27FC236}"/>
            </a:extLst>
          </p:cNvPr>
          <p:cNvSpPr/>
          <p:nvPr/>
        </p:nvSpPr>
        <p:spPr>
          <a:xfrm>
            <a:off x="2564328" y="3428999"/>
            <a:ext cx="1577154" cy="1359615"/>
          </a:xfrm>
          <a:prstGeom prst="triangle">
            <a:avLst/>
          </a:prstGeom>
          <a:noFill/>
          <a:ln>
            <a:solidFill>
              <a:schemeClr val="accent5"/>
            </a:solidFill>
          </a:ln>
          <a:scene3d>
            <a:camera prst="orthographicFront">
              <a:rot lat="0" lon="210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5" name="Равнобедренный треугольник 24">
            <a:extLst>
              <a:ext uri="{FF2B5EF4-FFF2-40B4-BE49-F238E27FC236}"/>
            </a:extLst>
          </p:cNvPr>
          <p:cNvSpPr/>
          <p:nvPr/>
        </p:nvSpPr>
        <p:spPr>
          <a:xfrm rot="10800000">
            <a:off x="4211254" y="1528780"/>
            <a:ext cx="1788472" cy="1541786"/>
          </a:xfrm>
          <a:prstGeom prst="triangle">
            <a:avLst/>
          </a:prstGeom>
          <a:noFill/>
          <a:ln>
            <a:solidFill>
              <a:schemeClr val="accent5"/>
            </a:solidFill>
          </a:ln>
          <a:scene3d>
            <a:camera prst="orthographicFront">
              <a:rot lat="0" lon="210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6" name="Трапеция 5">
            <a:extLst>
              <a:ext uri="{FF2B5EF4-FFF2-40B4-BE49-F238E27FC236}"/>
            </a:extLst>
          </p:cNvPr>
          <p:cNvSpPr/>
          <p:nvPr/>
        </p:nvSpPr>
        <p:spPr>
          <a:xfrm>
            <a:off x="389023" y="3102010"/>
            <a:ext cx="10027994" cy="1388934"/>
          </a:xfrm>
          <a:custGeom>
            <a:avLst/>
            <a:gdLst>
              <a:gd name="connsiteX0" fmla="*/ 0 w 10756669"/>
              <a:gd name="connsiteY0" fmla="*/ 1325563 h 1325563"/>
              <a:gd name="connsiteX1" fmla="*/ 331391 w 10756669"/>
              <a:gd name="connsiteY1" fmla="*/ 0 h 1325563"/>
              <a:gd name="connsiteX2" fmla="*/ 10425278 w 10756669"/>
              <a:gd name="connsiteY2" fmla="*/ 0 h 1325563"/>
              <a:gd name="connsiteX3" fmla="*/ 10756669 w 10756669"/>
              <a:gd name="connsiteY3" fmla="*/ 1325563 h 1325563"/>
              <a:gd name="connsiteX4" fmla="*/ 0 w 10756669"/>
              <a:gd name="connsiteY4" fmla="*/ 1325563 h 1325563"/>
              <a:gd name="connsiteX0" fmla="*/ 0 w 11296996"/>
              <a:gd name="connsiteY0" fmla="*/ 1333876 h 1333876"/>
              <a:gd name="connsiteX1" fmla="*/ 871718 w 11296996"/>
              <a:gd name="connsiteY1" fmla="*/ 0 h 1333876"/>
              <a:gd name="connsiteX2" fmla="*/ 10965605 w 11296996"/>
              <a:gd name="connsiteY2" fmla="*/ 0 h 1333876"/>
              <a:gd name="connsiteX3" fmla="*/ 11296996 w 11296996"/>
              <a:gd name="connsiteY3" fmla="*/ 1325563 h 1333876"/>
              <a:gd name="connsiteX4" fmla="*/ 0 w 11296996"/>
              <a:gd name="connsiteY4" fmla="*/ 1333876 h 1333876"/>
              <a:gd name="connsiteX0" fmla="*/ 0 w 11637818"/>
              <a:gd name="connsiteY0" fmla="*/ 1333876 h 1333876"/>
              <a:gd name="connsiteX1" fmla="*/ 871718 w 11637818"/>
              <a:gd name="connsiteY1" fmla="*/ 0 h 1333876"/>
              <a:gd name="connsiteX2" fmla="*/ 10965605 w 11637818"/>
              <a:gd name="connsiteY2" fmla="*/ 0 h 1333876"/>
              <a:gd name="connsiteX3" fmla="*/ 11637818 w 11637818"/>
              <a:gd name="connsiteY3" fmla="*/ 1333876 h 1333876"/>
              <a:gd name="connsiteX4" fmla="*/ 0 w 11637818"/>
              <a:gd name="connsiteY4" fmla="*/ 1333876 h 1333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37818" h="1333876">
                <a:moveTo>
                  <a:pt x="0" y="1333876"/>
                </a:moveTo>
                <a:lnTo>
                  <a:pt x="871718" y="0"/>
                </a:lnTo>
                <a:lnTo>
                  <a:pt x="10965605" y="0"/>
                </a:lnTo>
                <a:lnTo>
                  <a:pt x="11637818" y="1333876"/>
                </a:lnTo>
                <a:lnTo>
                  <a:pt x="0" y="1333876"/>
                </a:lnTo>
                <a:close/>
              </a:path>
            </a:pathLst>
          </a:custGeom>
          <a:ln>
            <a:noFill/>
          </a:ln>
          <a:scene3d>
            <a:camera prst="orthographicFront">
              <a:rot lat="0" lon="210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7" name="Овал 26">
            <a:extLst>
              <a:ext uri="{FF2B5EF4-FFF2-40B4-BE49-F238E27FC236}"/>
            </a:extLst>
          </p:cNvPr>
          <p:cNvSpPr>
            <a:spLocks noChangeAspect="1"/>
          </p:cNvSpPr>
          <p:nvPr/>
        </p:nvSpPr>
        <p:spPr>
          <a:xfrm>
            <a:off x="1455408" y="1190434"/>
            <a:ext cx="164592" cy="164592"/>
          </a:xfrm>
          <a:prstGeom prst="ellipse">
            <a:avLst/>
          </a:prstGeom>
          <a:ln>
            <a:noFill/>
          </a:ln>
          <a:scene3d>
            <a:camera prst="orthographicFront">
              <a:rot lat="0" lon="210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8" name="Овал 27">
            <a:extLst>
              <a:ext uri="{FF2B5EF4-FFF2-40B4-BE49-F238E27FC236}"/>
            </a:extLst>
          </p:cNvPr>
          <p:cNvSpPr/>
          <p:nvPr/>
        </p:nvSpPr>
        <p:spPr>
          <a:xfrm>
            <a:off x="4376481" y="4491772"/>
            <a:ext cx="320860" cy="320860"/>
          </a:xfrm>
          <a:prstGeom prst="ellipse">
            <a:avLst/>
          </a:prstGeom>
          <a:solidFill>
            <a:schemeClr val="tx1"/>
          </a:solidFill>
          <a:ln>
            <a:noFill/>
          </a:ln>
          <a:scene3d>
            <a:camera prst="orthographicFront">
              <a:rot lat="0" lon="210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9" name="Овал 28">
            <a:extLst>
              <a:ext uri="{FF2B5EF4-FFF2-40B4-BE49-F238E27FC236}"/>
            </a:extLst>
          </p:cNvPr>
          <p:cNvSpPr/>
          <p:nvPr/>
        </p:nvSpPr>
        <p:spPr>
          <a:xfrm>
            <a:off x="3423023" y="5836402"/>
            <a:ext cx="885240" cy="885240"/>
          </a:xfrm>
          <a:prstGeom prst="ellipse">
            <a:avLst/>
          </a:prstGeom>
          <a:solidFill>
            <a:schemeClr val="accent4"/>
          </a:solidFill>
          <a:ln>
            <a:noFill/>
          </a:ln>
          <a:scene3d>
            <a:camera prst="orthographicFront">
              <a:rot lat="0" lon="210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" name="Заголовок 2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ОСНОВНЫЕ ОШИБКИ</a:t>
            </a:r>
            <a:endParaRPr lang="ru-RU" dirty="0"/>
          </a:p>
        </p:txBody>
      </p:sp>
      <p:pic>
        <p:nvPicPr>
          <p:cNvPr id="57366" name="Рисунок 29" descr="ярлык работа России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7488" y="255588"/>
            <a:ext cx="21590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Прямоугольник 2"/>
          <p:cNvSpPr>
            <a:spLocks noChangeArrowheads="1"/>
          </p:cNvSpPr>
          <p:nvPr/>
        </p:nvSpPr>
        <p:spPr bwMode="auto">
          <a:xfrm>
            <a:off x="768350" y="1073150"/>
            <a:ext cx="11506200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ru-RU" sz="2400" b="1">
                <a:solidFill>
                  <a:srgbClr val="000000"/>
                </a:solidFill>
                <a:cs typeface="Times New Roman" pitchFamily="18" charset="0"/>
              </a:rPr>
              <a:t>Избегать зрительного контакта</a:t>
            </a:r>
            <a:endParaRPr lang="ru-RU" sz="2400">
              <a:solidFill>
                <a:srgbClr val="000000"/>
              </a:solidFill>
              <a:cs typeface="Times New Roman" pitchFamily="18" charset="0"/>
            </a:endParaRP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ru-RU" sz="2400" b="1"/>
              <a:t>Говорить «ни о ком»</a:t>
            </a:r>
            <a:r>
              <a:rPr lang="ru-RU" sz="2400"/>
              <a:t>. 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ru-RU" sz="2400" b="1"/>
              <a:t>Применять один и тот же шаблон самопрезентации</a:t>
            </a:r>
            <a:r>
              <a:rPr lang="ru-RU" sz="2400"/>
              <a:t>.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ru-RU" sz="2400" b="1"/>
              <a:t>Употреблять слишком много отрицательных слов и выражений</a:t>
            </a:r>
            <a:r>
              <a:rPr lang="ru-RU" sz="2400"/>
              <a:t>. 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ru-RU" sz="2400" b="1"/>
              <a:t>Использовать закрытые позы</a:t>
            </a:r>
            <a:r>
              <a:rPr lang="ru-RU" sz="2400"/>
              <a:t>.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ru-RU" sz="2400" b="1"/>
              <a:t>Суетиться и много жестикулировать</a:t>
            </a:r>
            <a:r>
              <a:rPr lang="ru-RU" sz="2400"/>
              <a:t>.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ru-RU" sz="2400" b="1"/>
              <a:t>Не понимать цели самопрезентации или вовсе ее не ставить</a:t>
            </a:r>
            <a:r>
              <a:rPr lang="ru-RU" sz="2400"/>
              <a:t>. 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ru-RU" sz="2400" b="1"/>
              <a:t>Игнорировать потребности собеседника или аудитории</a:t>
            </a:r>
            <a:r>
              <a:rPr lang="ru-RU" sz="2400"/>
              <a:t>. 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ru-RU" sz="2400" b="1"/>
              <a:t>Приукрашивать информацию</a:t>
            </a:r>
            <a:r>
              <a:rPr lang="ru-RU" sz="2400"/>
              <a:t>.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ru-RU" sz="2400" b="1"/>
              <a:t>Не реагировать на то, что происходит в процессе самопрезентации</a:t>
            </a:r>
            <a:r>
              <a:rPr lang="ru-RU" sz="2400"/>
              <a:t>.</a:t>
            </a:r>
            <a:endParaRPr lang="ru-RU"/>
          </a:p>
        </p:txBody>
      </p:sp>
      <p:pic>
        <p:nvPicPr>
          <p:cNvPr id="59395" name="Рисунок 3" descr="ярлык работа России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488" y="255588"/>
            <a:ext cx="21590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569EF1-69C6-432F-A1C3-4F8C9034E3EA}" type="slidenum">
              <a:rPr lang="ru-RU" altLang="ru-RU"/>
              <a:pPr>
                <a:defRPr/>
              </a:pPr>
              <a:t>39</a:t>
            </a:fld>
            <a:endParaRPr lang="ru-RU" altLang="ru-RU"/>
          </a:p>
        </p:txBody>
      </p:sp>
      <p:sp>
        <p:nvSpPr>
          <p:cNvPr id="60418" name="Rectangle 4"/>
          <p:cNvSpPr>
            <a:spLocks noChangeArrowheads="1"/>
          </p:cNvSpPr>
          <p:nvPr/>
        </p:nvSpPr>
        <p:spPr bwMode="auto">
          <a:xfrm>
            <a:off x="3792538" y="2420938"/>
            <a:ext cx="4464050" cy="2087562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60419" name="Rectangle 5"/>
          <p:cNvSpPr>
            <a:spLocks noChangeArrowheads="1"/>
          </p:cNvSpPr>
          <p:nvPr/>
        </p:nvSpPr>
        <p:spPr bwMode="auto">
          <a:xfrm>
            <a:off x="4440238" y="1196975"/>
            <a:ext cx="1081087" cy="1008063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60420" name="Rectangle 6"/>
          <p:cNvSpPr>
            <a:spLocks noChangeArrowheads="1"/>
          </p:cNvSpPr>
          <p:nvPr/>
        </p:nvSpPr>
        <p:spPr bwMode="auto">
          <a:xfrm>
            <a:off x="2424113" y="2852738"/>
            <a:ext cx="1081087" cy="1008062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60421" name="Rectangle 7"/>
          <p:cNvSpPr>
            <a:spLocks noChangeArrowheads="1"/>
          </p:cNvSpPr>
          <p:nvPr/>
        </p:nvSpPr>
        <p:spPr bwMode="auto">
          <a:xfrm>
            <a:off x="6527800" y="1196975"/>
            <a:ext cx="1081088" cy="1008063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60422" name="Rectangle 8"/>
          <p:cNvSpPr>
            <a:spLocks noChangeArrowheads="1"/>
          </p:cNvSpPr>
          <p:nvPr/>
        </p:nvSpPr>
        <p:spPr bwMode="auto">
          <a:xfrm>
            <a:off x="8543925" y="2924175"/>
            <a:ext cx="1081088" cy="1008063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60423" name="Rectangle 9"/>
          <p:cNvSpPr>
            <a:spLocks noChangeArrowheads="1"/>
          </p:cNvSpPr>
          <p:nvPr/>
        </p:nvSpPr>
        <p:spPr bwMode="auto">
          <a:xfrm>
            <a:off x="4367213" y="4724400"/>
            <a:ext cx="1081087" cy="1008063"/>
          </a:xfrm>
          <a:prstGeom prst="rect">
            <a:avLst/>
          </a:prstGeom>
          <a:solidFill>
            <a:srgbClr val="00FFF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60424" name="Rectangle 10"/>
          <p:cNvSpPr>
            <a:spLocks noChangeArrowheads="1"/>
          </p:cNvSpPr>
          <p:nvPr/>
        </p:nvSpPr>
        <p:spPr bwMode="auto">
          <a:xfrm>
            <a:off x="6383338" y="4724400"/>
            <a:ext cx="1081087" cy="1008063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pic>
        <p:nvPicPr>
          <p:cNvPr id="60425" name="Рисунок 9" descr="ярлык работа России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488" y="255588"/>
            <a:ext cx="21590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2809875" y="260350"/>
            <a:ext cx="8229600" cy="865188"/>
          </a:xfrm>
        </p:spPr>
        <p:txBody>
          <a:bodyPr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FF0000"/>
                </a:solidFill>
              </a:rPr>
              <a:t>Упражнение 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«соперничество и сотрудничество»</a:t>
            </a:r>
            <a:endParaRPr lang="ru-RU" sz="2800" b="1" dirty="0">
              <a:cs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9B9CE5-BB4C-447B-AF49-F4D8A7A470CC}" type="slidenum">
              <a:rPr lang="ru-RU" altLang="ru-RU"/>
              <a:pPr>
                <a:defRPr/>
              </a:pPr>
              <a:t>4</a:t>
            </a:fld>
            <a:endParaRPr lang="ru-RU" altLang="ru-RU"/>
          </a:p>
        </p:txBody>
      </p:sp>
      <p:pic>
        <p:nvPicPr>
          <p:cNvPr id="18434" name="Picture 4" descr="https://www.ponedelnikmag.com/users/4871/tzarstvo_za_monetu/05_tzarstvo_za_monetu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29550" y="792163"/>
            <a:ext cx="2859088" cy="285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6" descr="https://pbs.twimg.com/media/D1jBuVTX0AAJ_iF.jpg:larg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62075" y="1485900"/>
            <a:ext cx="2906713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Рисунок 6" descr="ярлык работа России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2575" y="338138"/>
            <a:ext cx="21590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Рисунок 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36838" y="3605213"/>
            <a:ext cx="7116762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Заголовок 1"/>
          <p:cNvSpPr>
            <a:spLocks noGrp="1"/>
          </p:cNvSpPr>
          <p:nvPr>
            <p:ph type="ctrTitle"/>
          </p:nvPr>
        </p:nvSpPr>
        <p:spPr bwMode="auto">
          <a:xfrm>
            <a:off x="2636838" y="431800"/>
            <a:ext cx="8656637" cy="92551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4000" b="1" smtClean="0">
                <a:solidFill>
                  <a:srgbClr val="0033CC"/>
                </a:solidFill>
              </a:rPr>
              <a:t>Упражнение «Золотая рыбка»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0E8D3-5786-432F-B4EF-1CD92BB12D9F}" type="slidenum">
              <a:rPr lang="ru-RU" altLang="ru-RU"/>
              <a:pPr>
                <a:defRPr/>
              </a:pPr>
              <a:t>40</a:t>
            </a:fld>
            <a:endParaRPr lang="ru-RU" altLang="ru-RU"/>
          </a:p>
        </p:txBody>
      </p:sp>
      <p:sp>
        <p:nvSpPr>
          <p:cNvPr id="61442" name="Rectangle 3"/>
          <p:cNvSpPr>
            <a:spLocks noChangeArrowheads="1"/>
          </p:cNvSpPr>
          <p:nvPr/>
        </p:nvSpPr>
        <p:spPr bwMode="auto">
          <a:xfrm>
            <a:off x="3792538" y="2420938"/>
            <a:ext cx="4464050" cy="2087562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61443" name="Rectangle 4"/>
          <p:cNvSpPr>
            <a:spLocks noChangeArrowheads="1"/>
          </p:cNvSpPr>
          <p:nvPr/>
        </p:nvSpPr>
        <p:spPr bwMode="auto">
          <a:xfrm>
            <a:off x="4440238" y="1196975"/>
            <a:ext cx="1081087" cy="1008063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61444" name="Rectangle 5"/>
          <p:cNvSpPr>
            <a:spLocks noChangeArrowheads="1"/>
          </p:cNvSpPr>
          <p:nvPr/>
        </p:nvSpPr>
        <p:spPr bwMode="auto">
          <a:xfrm>
            <a:off x="4224338" y="4724400"/>
            <a:ext cx="1081087" cy="1008063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61445" name="Rectangle 6"/>
          <p:cNvSpPr>
            <a:spLocks noChangeArrowheads="1"/>
          </p:cNvSpPr>
          <p:nvPr/>
        </p:nvSpPr>
        <p:spPr bwMode="auto">
          <a:xfrm>
            <a:off x="6527800" y="1196975"/>
            <a:ext cx="1081088" cy="1008063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61446" name="Rectangle 7"/>
          <p:cNvSpPr>
            <a:spLocks noChangeArrowheads="1"/>
          </p:cNvSpPr>
          <p:nvPr/>
        </p:nvSpPr>
        <p:spPr bwMode="auto">
          <a:xfrm>
            <a:off x="8543925" y="2924175"/>
            <a:ext cx="1081088" cy="1008063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61447" name="Rectangle 8"/>
          <p:cNvSpPr>
            <a:spLocks noChangeArrowheads="1"/>
          </p:cNvSpPr>
          <p:nvPr/>
        </p:nvSpPr>
        <p:spPr bwMode="auto">
          <a:xfrm>
            <a:off x="2424113" y="2852738"/>
            <a:ext cx="1081087" cy="1008062"/>
          </a:xfrm>
          <a:prstGeom prst="rect">
            <a:avLst/>
          </a:prstGeom>
          <a:solidFill>
            <a:srgbClr val="00FFF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61448" name="Rectangle 9"/>
          <p:cNvSpPr>
            <a:spLocks noChangeArrowheads="1"/>
          </p:cNvSpPr>
          <p:nvPr/>
        </p:nvSpPr>
        <p:spPr bwMode="auto">
          <a:xfrm>
            <a:off x="6383338" y="4724400"/>
            <a:ext cx="1081087" cy="1008063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pic>
        <p:nvPicPr>
          <p:cNvPr id="61449" name="Рисунок 9" descr="AG00017_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10625" y="1000125"/>
            <a:ext cx="12763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AG00029_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452662" y="2790185"/>
            <a:ext cx="1143008" cy="1057910"/>
          </a:xfrm>
          <a:prstGeom prst="rect">
            <a:avLst/>
          </a:prstGeom>
          <a:scene3d>
            <a:camera prst="orthographicFront">
              <a:rot lat="0" lon="21299999" rev="0"/>
            </a:camera>
            <a:lightRig rig="threePt" dir="t"/>
          </a:scene3d>
        </p:spPr>
      </p:pic>
      <p:pic>
        <p:nvPicPr>
          <p:cNvPr id="61451" name="Рисунок 11" descr="ярлык работа России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7488" y="255588"/>
            <a:ext cx="21590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2809875" y="260350"/>
            <a:ext cx="8229600" cy="936625"/>
          </a:xfrm>
        </p:spPr>
        <p:txBody>
          <a:bodyPr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FF0000"/>
                </a:solidFill>
              </a:rPr>
              <a:t>Упражнение 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«соперничество и сотрудничество»</a:t>
            </a:r>
            <a:endParaRPr lang="ru-RU" sz="2800" b="1" dirty="0">
              <a:cs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68426-7094-498B-9BCC-4BF86F4A6389}" type="slidenum">
              <a:rPr lang="ru-RU" altLang="ru-RU"/>
              <a:pPr>
                <a:defRPr/>
              </a:pPr>
              <a:t>41</a:t>
            </a:fld>
            <a:endParaRPr lang="ru-RU" alt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809875" y="260350"/>
            <a:ext cx="8229600" cy="865188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</a:rPr>
              <a:t>У</a:t>
            </a:r>
            <a:r>
              <a:rPr lang="ru-RU" sz="3200" b="1" dirty="0" smtClean="0">
                <a:solidFill>
                  <a:srgbClr val="FF0000"/>
                </a:solidFill>
              </a:rPr>
              <a:t>пражнение </a:t>
            </a:r>
            <a:r>
              <a:rPr lang="ru-RU" sz="3200" b="1" dirty="0">
                <a:solidFill>
                  <a:srgbClr val="FF0000"/>
                </a:solidFill>
              </a:rPr>
              <a:t/>
            </a:r>
            <a:br>
              <a:rPr lang="ru-RU" sz="3200" b="1" dirty="0">
                <a:solidFill>
                  <a:srgbClr val="FF0000"/>
                </a:solidFill>
              </a:rPr>
            </a:br>
            <a:r>
              <a:rPr lang="ru-RU" sz="3200" b="1" dirty="0">
                <a:solidFill>
                  <a:srgbClr val="FF0000"/>
                </a:solidFill>
              </a:rPr>
              <a:t>«соперничество и сотрудничество»</a:t>
            </a:r>
            <a:r>
              <a:rPr lang="ru-RU" sz="2800" b="1" dirty="0">
                <a:cs typeface="Arial" charset="0"/>
              </a:rPr>
              <a:t/>
            </a:r>
            <a:br>
              <a:rPr lang="ru-RU" sz="2800" b="1" dirty="0">
                <a:cs typeface="Arial" charset="0"/>
              </a:rPr>
            </a:br>
            <a:endParaRPr lang="ru-RU" sz="2800" b="1" dirty="0">
              <a:cs typeface="Arial" charset="0"/>
            </a:endParaRPr>
          </a:p>
        </p:txBody>
      </p:sp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3792538" y="2420938"/>
            <a:ext cx="4464050" cy="2087562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4440238" y="1196975"/>
            <a:ext cx="1081087" cy="1008063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4224338" y="4724400"/>
            <a:ext cx="1081087" cy="1008063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62470" name="Rectangle 6"/>
          <p:cNvSpPr>
            <a:spLocks noChangeArrowheads="1"/>
          </p:cNvSpPr>
          <p:nvPr/>
        </p:nvSpPr>
        <p:spPr bwMode="auto">
          <a:xfrm>
            <a:off x="6527800" y="1196975"/>
            <a:ext cx="1081088" cy="1008063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62471" name="Rectangle 7"/>
          <p:cNvSpPr>
            <a:spLocks noChangeArrowheads="1"/>
          </p:cNvSpPr>
          <p:nvPr/>
        </p:nvSpPr>
        <p:spPr bwMode="auto">
          <a:xfrm>
            <a:off x="8543925" y="2924175"/>
            <a:ext cx="1081088" cy="1008063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62472" name="Rectangle 8"/>
          <p:cNvSpPr>
            <a:spLocks noChangeArrowheads="1"/>
          </p:cNvSpPr>
          <p:nvPr/>
        </p:nvSpPr>
        <p:spPr bwMode="auto">
          <a:xfrm>
            <a:off x="2424113" y="2852738"/>
            <a:ext cx="1081087" cy="1008062"/>
          </a:xfrm>
          <a:prstGeom prst="rect">
            <a:avLst/>
          </a:prstGeom>
          <a:solidFill>
            <a:srgbClr val="00FFF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62473" name="Rectangle 9"/>
          <p:cNvSpPr>
            <a:spLocks noChangeArrowheads="1"/>
          </p:cNvSpPr>
          <p:nvPr/>
        </p:nvSpPr>
        <p:spPr bwMode="auto">
          <a:xfrm>
            <a:off x="6383338" y="4724400"/>
            <a:ext cx="1081087" cy="1008063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pic>
        <p:nvPicPr>
          <p:cNvPr id="11" name="Рисунок 10" descr="AG00029_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452662" y="2790185"/>
            <a:ext cx="1143008" cy="1057910"/>
          </a:xfrm>
          <a:prstGeom prst="rect">
            <a:avLst/>
          </a:prstGeom>
          <a:scene3d>
            <a:camera prst="orthographicFront">
              <a:rot lat="0" lon="21299999" rev="0"/>
            </a:camera>
            <a:lightRig rig="threePt" dir="t"/>
          </a:scene3d>
        </p:spPr>
      </p:pic>
      <p:pic>
        <p:nvPicPr>
          <p:cNvPr id="62475" name="Рисунок 11" descr="AG00017_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27800" y="1125538"/>
            <a:ext cx="1000125" cy="111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6" name="Рисунок 11" descr="ярлык работа России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7488" y="255588"/>
            <a:ext cx="21590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10883-89CD-44F1-A237-44C6071F9669}" type="slidenum">
              <a:rPr lang="ru-RU" altLang="ru-RU"/>
              <a:pPr>
                <a:defRPr/>
              </a:pPr>
              <a:t>42</a:t>
            </a:fld>
            <a:endParaRPr lang="ru-RU" altLang="ru-RU"/>
          </a:p>
        </p:txBody>
      </p:sp>
      <p:sp>
        <p:nvSpPr>
          <p:cNvPr id="63490" name="Заголовок 1"/>
          <p:cNvSpPr>
            <a:spLocks noGrp="1"/>
          </p:cNvSpPr>
          <p:nvPr>
            <p:ph type="title" idx="4294967295"/>
          </p:nvPr>
        </p:nvSpPr>
        <p:spPr bwMode="auto">
          <a:xfrm>
            <a:off x="4267200" y="296863"/>
            <a:ext cx="82296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altLang="ru-RU" sz="3600" b="1" smtClean="0">
                <a:solidFill>
                  <a:srgbClr val="FF0000"/>
                </a:solidFill>
              </a:rPr>
              <a:t>ЗАКОНОМЕРНОСТИ</a:t>
            </a:r>
            <a:r>
              <a:rPr lang="ru-RU" altLang="ru-RU" sz="3600" smtClean="0">
                <a:solidFill>
                  <a:srgbClr val="FF0000"/>
                </a:solidFill>
              </a:rPr>
              <a:t/>
            </a:r>
            <a:br>
              <a:rPr lang="ru-RU" altLang="ru-RU" sz="3600" smtClean="0">
                <a:solidFill>
                  <a:srgbClr val="FF0000"/>
                </a:solidFill>
              </a:rPr>
            </a:br>
            <a:r>
              <a:rPr lang="ru-RU" altLang="ru-RU" sz="3600" b="1" smtClean="0">
                <a:solidFill>
                  <a:srgbClr val="FF0000"/>
                </a:solidFill>
              </a:rPr>
              <a:t>ИСПОЛЬЗОВАНИЯ ПРОСТРАНСТВА</a:t>
            </a:r>
            <a:r>
              <a:rPr lang="ru-RU" altLang="ru-RU" smtClean="0"/>
              <a:t/>
            </a:r>
            <a:br>
              <a:rPr lang="ru-RU" altLang="ru-RU" smtClean="0"/>
            </a:br>
            <a:r>
              <a:rPr lang="ru-RU" altLang="ru-RU" smtClean="0"/>
              <a:t> </a:t>
            </a:r>
            <a:br>
              <a:rPr lang="ru-RU" altLang="ru-RU" smtClean="0"/>
            </a:br>
            <a:r>
              <a:rPr lang="ru-RU" altLang="ru-RU" sz="3600" b="1" smtClean="0">
                <a:solidFill>
                  <a:srgbClr val="C00000"/>
                </a:solidFill>
              </a:rPr>
              <a:t>Существуют 4 зоны общения:</a:t>
            </a:r>
            <a:r>
              <a:rPr lang="ru-RU" altLang="ru-RU" smtClean="0"/>
              <a:t/>
            </a:r>
            <a:br>
              <a:rPr lang="ru-RU" altLang="ru-RU" smtClean="0"/>
            </a:br>
            <a:r>
              <a:rPr lang="ru-RU" altLang="ru-RU" sz="3200" b="1" smtClean="0"/>
              <a:t> </a:t>
            </a:r>
            <a:r>
              <a:rPr lang="ru-RU" altLang="ru-RU" sz="3200" smtClean="0"/>
              <a:t/>
            </a:r>
            <a:br>
              <a:rPr lang="ru-RU" altLang="ru-RU" sz="3200" smtClean="0"/>
            </a:br>
            <a:r>
              <a:rPr lang="ru-RU" altLang="ru-RU" sz="3200" smtClean="0">
                <a:solidFill>
                  <a:srgbClr val="002060"/>
                </a:solidFill>
              </a:rPr>
              <a:t>Интимная- до 0,5м</a:t>
            </a:r>
            <a:br>
              <a:rPr lang="ru-RU" altLang="ru-RU" sz="3200" smtClean="0">
                <a:solidFill>
                  <a:srgbClr val="002060"/>
                </a:solidFill>
              </a:rPr>
            </a:br>
            <a:r>
              <a:rPr lang="ru-RU" altLang="ru-RU" sz="3200" smtClean="0">
                <a:solidFill>
                  <a:srgbClr val="002060"/>
                </a:solidFill>
              </a:rPr>
              <a:t>Личная- 0,5 - 1,2м</a:t>
            </a:r>
            <a:br>
              <a:rPr lang="ru-RU" altLang="ru-RU" sz="3200" smtClean="0">
                <a:solidFill>
                  <a:srgbClr val="002060"/>
                </a:solidFill>
              </a:rPr>
            </a:br>
            <a:r>
              <a:rPr lang="ru-RU" altLang="ru-RU" sz="3200" smtClean="0">
                <a:solidFill>
                  <a:srgbClr val="002060"/>
                </a:solidFill>
              </a:rPr>
              <a:t>Социальная - 1,2 - 4м</a:t>
            </a:r>
            <a:br>
              <a:rPr lang="ru-RU" altLang="ru-RU" sz="3200" smtClean="0">
                <a:solidFill>
                  <a:srgbClr val="002060"/>
                </a:solidFill>
              </a:rPr>
            </a:br>
            <a:r>
              <a:rPr lang="ru-RU" altLang="ru-RU" sz="3200" smtClean="0">
                <a:solidFill>
                  <a:srgbClr val="002060"/>
                </a:solidFill>
              </a:rPr>
              <a:t>Публичная - более 4м</a:t>
            </a:r>
            <a:r>
              <a:rPr lang="ru-RU" altLang="ru-RU" smtClean="0"/>
              <a:t/>
            </a:r>
            <a:br>
              <a:rPr lang="ru-RU" altLang="ru-RU" smtClean="0"/>
            </a:br>
            <a:endParaRPr lang="ru-RU" altLang="ru-RU" smtClean="0"/>
          </a:p>
        </p:txBody>
      </p:sp>
      <p:pic>
        <p:nvPicPr>
          <p:cNvPr id="63491" name="Рисунок 3" descr="BD19931_.WM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0" y="4773613"/>
            <a:ext cx="2286000" cy="182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2" name="Рисунок 4" descr="AG00022_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67750" y="3000375"/>
            <a:ext cx="12954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3" name="Рисунок 4" descr="ярлык работа России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7488" y="255588"/>
            <a:ext cx="21590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365D84-98A0-4358-8498-7E75F2B1C2F7}" type="slidenum">
              <a:rPr lang="ru-RU" altLang="ru-RU"/>
              <a:pPr>
                <a:defRPr/>
              </a:pPr>
              <a:t>43</a:t>
            </a:fld>
            <a:endParaRPr lang="ru-RU" altLang="ru-RU"/>
          </a:p>
        </p:txBody>
      </p:sp>
      <p:sp>
        <p:nvSpPr>
          <p:cNvPr id="77826" name="Заголовок 4"/>
          <p:cNvSpPr>
            <a:spLocks noGrp="1"/>
          </p:cNvSpPr>
          <p:nvPr>
            <p:ph type="ctrTitle" idx="4294967295"/>
          </p:nvPr>
        </p:nvSpPr>
        <p:spPr bwMode="auto">
          <a:xfrm>
            <a:off x="1652588" y="3095625"/>
            <a:ext cx="9747250" cy="103028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b="1" i="1" smtClean="0">
                <a:solidFill>
                  <a:srgbClr val="FF0000"/>
                </a:solidFill>
              </a:rPr>
              <a:t>Как провалить собеседование</a:t>
            </a:r>
          </a:p>
        </p:txBody>
      </p:sp>
      <p:pic>
        <p:nvPicPr>
          <p:cNvPr id="77827" name="Рисунок 6" descr="ярлык работа России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2575" y="338138"/>
            <a:ext cx="21590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08D8A7-E8FA-4541-AEEB-1FF70C549888}" type="slidenum">
              <a:rPr lang="ru-RU" altLang="ru-RU"/>
              <a:pPr>
                <a:defRPr/>
              </a:pPr>
              <a:t>5</a:t>
            </a:fld>
            <a:endParaRPr lang="ru-RU" altLang="ru-RU"/>
          </a:p>
        </p:txBody>
      </p:sp>
      <p:sp>
        <p:nvSpPr>
          <p:cNvPr id="19458" name="Номер слайда 1"/>
          <p:cNvSpPr txBox="1">
            <a:spLocks noGrp="1"/>
          </p:cNvSpPr>
          <p:nvPr/>
        </p:nvSpPr>
        <p:spPr bwMode="auto">
          <a:xfrm>
            <a:off x="807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98F29F1E-6FD6-4892-A648-9032135777CA}" type="slidenum">
              <a:rPr lang="ru-RU" altLang="ru-RU" sz="1200">
                <a:solidFill>
                  <a:srgbClr val="898989"/>
                </a:solidFill>
                <a:latin typeface="Calibri" pitchFamily="34" charset="0"/>
              </a:rPr>
              <a:pPr algn="r"/>
              <a:t>5</a:t>
            </a:fld>
            <a:endParaRPr lang="ru-RU" altLang="ru-RU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2143125" y="1917700"/>
            <a:ext cx="8501063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anose="02050604050505020204" pitchFamily="18" charset="0"/>
                <a:cs typeface="Times New Roman" panose="02020603050405020304" pitchFamily="18" charset="0"/>
              </a:rPr>
              <a:t>Цель</a:t>
            </a:r>
            <a:r>
              <a:rPr lang="ru-RU" altLang="ru-RU" sz="4000" dirty="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4000" b="1" dirty="0">
                <a:solidFill>
                  <a:srgbClr val="0033CC"/>
                </a:solidFill>
                <a:latin typeface="+mj-lt"/>
                <a:ea typeface="+mj-ea"/>
                <a:cs typeface="+mj-cs"/>
              </a:rPr>
              <a:t>– это постоянное преследование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4000" b="1" dirty="0">
                <a:solidFill>
                  <a:srgbClr val="0033CC"/>
                </a:solidFill>
                <a:latin typeface="+mj-lt"/>
                <a:ea typeface="+mj-ea"/>
                <a:cs typeface="+mj-cs"/>
              </a:rPr>
              <a:t> достойного объекта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4000" b="1" dirty="0">
                <a:solidFill>
                  <a:srgbClr val="0033CC"/>
                </a:solidFill>
                <a:latin typeface="+mj-lt"/>
                <a:ea typeface="+mj-ea"/>
                <a:cs typeface="+mj-cs"/>
              </a:rPr>
              <a:t> вплоть до его достижения.</a:t>
            </a:r>
          </a:p>
        </p:txBody>
      </p:sp>
      <p:pic>
        <p:nvPicPr>
          <p:cNvPr id="19460" name="Рисунок 6" descr="ярлык работа России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2575" y="338138"/>
            <a:ext cx="21590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2" descr="https://avatars.mds.yandex.net/get-zen_doc/197911/pub_5d4c303692414d00aeca2ee8_5d4c42807b4bd200adc81436/orig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46146">
            <a:off x="84138" y="2465388"/>
            <a:ext cx="3762375" cy="291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4" descr="Цель 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44000" y="481013"/>
            <a:ext cx="2389188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2EC460-A470-45A1-91BB-31C09E7C6DA9}" type="slidenum">
              <a:rPr lang="ru-RU" altLang="ru-RU"/>
              <a:pPr>
                <a:defRPr/>
              </a:pPr>
              <a:t>6</a:t>
            </a:fld>
            <a:endParaRPr lang="ru-RU" altLang="ru-RU"/>
          </a:p>
        </p:txBody>
      </p:sp>
      <p:sp>
        <p:nvSpPr>
          <p:cNvPr id="20482" name="Заголовок 1"/>
          <p:cNvSpPr>
            <a:spLocks noGrp="1"/>
          </p:cNvSpPr>
          <p:nvPr>
            <p:ph type="title" idx="4294967295"/>
          </p:nvPr>
        </p:nvSpPr>
        <p:spPr bwMode="auto">
          <a:xfrm>
            <a:off x="2732088" y="631825"/>
            <a:ext cx="9001125" cy="14287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altLang="ru-RU" sz="4000" b="1" i="1" smtClean="0">
                <a:solidFill>
                  <a:srgbClr val="FF0000"/>
                </a:solidFill>
              </a:rPr>
              <a:t>Чтобы правильно поставить цель, она должна быть:</a:t>
            </a:r>
            <a:br>
              <a:rPr lang="ru-RU" altLang="ru-RU" sz="4000" b="1" i="1" smtClean="0">
                <a:solidFill>
                  <a:srgbClr val="FF0000"/>
                </a:solidFill>
              </a:rPr>
            </a:br>
            <a:endParaRPr lang="ru-RU" altLang="ru-RU" sz="4000" b="1" i="1" smtClean="0">
              <a:solidFill>
                <a:srgbClr val="FF0000"/>
              </a:solidFill>
            </a:endParaRPr>
          </a:p>
        </p:txBody>
      </p:sp>
      <p:sp>
        <p:nvSpPr>
          <p:cNvPr id="20483" name="Содержимое 2"/>
          <p:cNvSpPr>
            <a:spLocks noGrp="1"/>
          </p:cNvSpPr>
          <p:nvPr>
            <p:ph idx="4294967295"/>
          </p:nvPr>
        </p:nvSpPr>
        <p:spPr bwMode="auto">
          <a:xfrm>
            <a:off x="3752850" y="2395538"/>
            <a:ext cx="6061075" cy="36258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altLang="ru-RU" sz="3600" b="1" i="1" smtClean="0">
                <a:solidFill>
                  <a:srgbClr val="0C29A4"/>
                </a:solidFill>
              </a:rPr>
              <a:t>конкретная;</a:t>
            </a:r>
          </a:p>
          <a:p>
            <a:r>
              <a:rPr lang="ru-RU" altLang="ru-RU" sz="3600" b="1" i="1" smtClean="0">
                <a:solidFill>
                  <a:srgbClr val="0C29A4"/>
                </a:solidFill>
              </a:rPr>
              <a:t>измеримая;</a:t>
            </a:r>
          </a:p>
          <a:p>
            <a:r>
              <a:rPr lang="ru-RU" altLang="ru-RU" sz="3600" b="1" i="1" smtClean="0">
                <a:solidFill>
                  <a:srgbClr val="0C29A4"/>
                </a:solidFill>
              </a:rPr>
              <a:t>реалистичная;</a:t>
            </a:r>
          </a:p>
          <a:p>
            <a:r>
              <a:rPr lang="ru-RU" altLang="ru-RU" sz="3600" b="1" i="1" smtClean="0">
                <a:solidFill>
                  <a:srgbClr val="0C29A4"/>
                </a:solidFill>
              </a:rPr>
              <a:t>достижимая;</a:t>
            </a:r>
          </a:p>
          <a:p>
            <a:r>
              <a:rPr lang="ru-RU" altLang="ru-RU" sz="3600" b="1" i="1" smtClean="0">
                <a:solidFill>
                  <a:srgbClr val="0C29A4"/>
                </a:solidFill>
              </a:rPr>
              <a:t>определена во времени;</a:t>
            </a:r>
          </a:p>
          <a:p>
            <a:endParaRPr lang="ru-RU" altLang="ru-RU" smtClean="0"/>
          </a:p>
        </p:txBody>
      </p:sp>
      <p:sp>
        <p:nvSpPr>
          <p:cNvPr id="20484" name="Номер слайда 3"/>
          <p:cNvSpPr txBox="1">
            <a:spLocks noGrp="1"/>
          </p:cNvSpPr>
          <p:nvPr/>
        </p:nvSpPr>
        <p:spPr bwMode="auto">
          <a:xfrm>
            <a:off x="807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A4EAEA27-8A42-4CCF-B69B-2F4A335F6E80}" type="slidenum">
              <a:rPr lang="ru-RU" altLang="ru-RU" sz="1200">
                <a:solidFill>
                  <a:srgbClr val="898989"/>
                </a:solidFill>
                <a:latin typeface="Calibri" pitchFamily="34" charset="0"/>
              </a:rPr>
              <a:pPr algn="r"/>
              <a:t>6</a:t>
            </a:fld>
            <a:endParaRPr lang="ru-RU" altLang="ru-RU" sz="120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20485" name="Рисунок 6" descr="ярлык работа России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2575" y="338138"/>
            <a:ext cx="21590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BDFBE7-6723-4033-8B98-EA8722C82759}" type="slidenum">
              <a:rPr lang="ru-RU" altLang="ru-RU"/>
              <a:pPr>
                <a:defRPr/>
              </a:pPr>
              <a:t>7</a:t>
            </a:fld>
            <a:endParaRPr lang="ru-RU" altLang="ru-RU"/>
          </a:p>
        </p:txBody>
      </p:sp>
      <p:pic>
        <p:nvPicPr>
          <p:cNvPr id="21506" name="Picture 2" descr="https://ap47.ru/news/img/319_1b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84400" y="847725"/>
            <a:ext cx="8420100" cy="619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Заголовок 1"/>
          <p:cNvSpPr>
            <a:spLocks noGrp="1"/>
          </p:cNvSpPr>
          <p:nvPr>
            <p:ph type="ctrTitle"/>
          </p:nvPr>
        </p:nvSpPr>
        <p:spPr bwMode="auto">
          <a:xfrm>
            <a:off x="2655888" y="519113"/>
            <a:ext cx="8574087" cy="6572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4000" b="1" smtClean="0">
                <a:solidFill>
                  <a:srgbClr val="0033CC"/>
                </a:solidFill>
              </a:rPr>
              <a:t>Формула построения карьеры</a:t>
            </a:r>
          </a:p>
        </p:txBody>
      </p:sp>
      <p:pic>
        <p:nvPicPr>
          <p:cNvPr id="21508" name="Рисунок 6" descr="ярлык работа России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2575" y="338138"/>
            <a:ext cx="21590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6" descr="https://clipart-best.com/img/chess/chess-clip-art-18.png"/>
          <p:cNvSpPr>
            <a:spLocks noChangeAspect="1" noChangeArrowheads="1"/>
          </p:cNvSpPr>
          <p:nvPr/>
        </p:nvSpPr>
        <p:spPr bwMode="auto">
          <a:xfrm>
            <a:off x="155575" y="-144463"/>
            <a:ext cx="3197225" cy="3197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2531" name="Picture 8" descr="https://clipart-best.com/img/chess/chess-clip-art-1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94575" y="3973513"/>
            <a:ext cx="4694238" cy="271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Рисунок 6" descr="ярлык работа России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2575" y="338138"/>
            <a:ext cx="21590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Заголовок 1"/>
          <p:cNvSpPr>
            <a:spLocks/>
          </p:cNvSpPr>
          <p:nvPr/>
        </p:nvSpPr>
        <p:spPr bwMode="auto">
          <a:xfrm>
            <a:off x="3352800" y="739775"/>
            <a:ext cx="60261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4000" b="1" i="1">
                <a:solidFill>
                  <a:srgbClr val="FF0000"/>
                </a:solidFill>
              </a:rPr>
              <a:t>План поиска работы</a:t>
            </a:r>
            <a:br>
              <a:rPr lang="ru-RU" altLang="ru-RU" sz="4000" b="1" i="1">
                <a:solidFill>
                  <a:srgbClr val="FF0000"/>
                </a:solidFill>
              </a:rPr>
            </a:br>
            <a:endParaRPr lang="ru-RU" altLang="ru-RU" sz="4000" b="1" i="1">
              <a:solidFill>
                <a:srgbClr val="FF0000"/>
              </a:solidFill>
            </a:endParaRPr>
          </a:p>
        </p:txBody>
      </p:sp>
      <p:sp>
        <p:nvSpPr>
          <p:cNvPr id="22534" name="Прямоугольник 8"/>
          <p:cNvSpPr>
            <a:spLocks noChangeArrowheads="1"/>
          </p:cNvSpPr>
          <p:nvPr/>
        </p:nvSpPr>
        <p:spPr bwMode="auto">
          <a:xfrm>
            <a:off x="2441575" y="1839913"/>
            <a:ext cx="6937375" cy="330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>
              <a:spcAft>
                <a:spcPts val="1000"/>
              </a:spcAft>
              <a:buFont typeface="Arial" charset="0"/>
              <a:buAutoNum type="arabicPeriod"/>
              <a:tabLst>
                <a:tab pos="457200" algn="l"/>
              </a:tabLst>
            </a:pPr>
            <a:r>
              <a:rPr lang="ru-RU" sz="3200">
                <a:solidFill>
                  <a:srgbClr val="000000"/>
                </a:solidFill>
                <a:latin typeface="Georgia" pitchFamily="18" charset="0"/>
                <a:cs typeface="Times New Roman" pitchFamily="18" charset="0"/>
              </a:rPr>
              <a:t>Определение своих ресурсов и возможностей.</a:t>
            </a:r>
            <a:endParaRPr lang="ru-RU" sz="3200">
              <a:latin typeface="Calibri" pitchFamily="34" charset="0"/>
              <a:cs typeface="Times New Roman" pitchFamily="18" charset="0"/>
            </a:endParaRPr>
          </a:p>
          <a:p>
            <a:pPr marL="342900" indent="-342900" algn="just">
              <a:spcAft>
                <a:spcPts val="1000"/>
              </a:spcAft>
              <a:buFont typeface="Arial" charset="0"/>
              <a:buAutoNum type="arabicPeriod"/>
              <a:tabLst>
                <a:tab pos="457200" algn="l"/>
              </a:tabLst>
            </a:pPr>
            <a:r>
              <a:rPr lang="ru-RU" sz="3200">
                <a:solidFill>
                  <a:srgbClr val="000000"/>
                </a:solidFill>
                <a:latin typeface="Georgia" pitchFamily="18" charset="0"/>
                <a:cs typeface="Times New Roman" pitchFamily="18" charset="0"/>
              </a:rPr>
              <a:t>Определение образа идеальной работы. </a:t>
            </a:r>
          </a:p>
          <a:p>
            <a:pPr marL="342900" indent="-342900" algn="just">
              <a:spcAft>
                <a:spcPts val="1000"/>
              </a:spcAft>
              <a:buFont typeface="Arial" charset="0"/>
              <a:buAutoNum type="arabicPeriod"/>
              <a:tabLst>
                <a:tab pos="457200" algn="l"/>
              </a:tabLst>
            </a:pPr>
            <a:r>
              <a:rPr lang="ru-RU" sz="3200">
                <a:solidFill>
                  <a:srgbClr val="000000"/>
                </a:solidFill>
                <a:latin typeface="Georgia" pitchFamily="18" charset="0"/>
                <a:cs typeface="Times New Roman" pitchFamily="18" charset="0"/>
              </a:rPr>
              <a:t>Определение путей и способов получения желаемой должности.</a:t>
            </a:r>
            <a:endParaRPr lang="ru-RU" sz="3200">
              <a:latin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Прямоугольник 2"/>
          <p:cNvSpPr>
            <a:spLocks noChangeArrowheads="1"/>
          </p:cNvSpPr>
          <p:nvPr/>
        </p:nvSpPr>
        <p:spPr bwMode="auto">
          <a:xfrm>
            <a:off x="1898650" y="1252538"/>
            <a:ext cx="8969375" cy="492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ru-RU" sz="2000">
                <a:solidFill>
                  <a:srgbClr val="000000"/>
                </a:solidFill>
                <a:latin typeface="Georgia" pitchFamily="18" charset="0"/>
                <a:cs typeface="Times New Roman" pitchFamily="18" charset="0"/>
              </a:rPr>
              <a:t>Напишите 5 ваших сильных сторон в профессиональном и личностном плане</a:t>
            </a:r>
            <a:endParaRPr lang="ru-RU" sz="2000">
              <a:latin typeface="Calibri" pitchFamily="34" charset="0"/>
              <a:cs typeface="Times New Roman" pitchFamily="18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ru-RU" sz="2000">
                <a:solidFill>
                  <a:srgbClr val="000000"/>
                </a:solidFill>
                <a:latin typeface="Georgia" pitchFamily="18" charset="0"/>
                <a:cs typeface="Times New Roman" pitchFamily="18" charset="0"/>
              </a:rPr>
              <a:t>Напишите 5 ваших слабых сторон в профессиональном и личностном плане.</a:t>
            </a:r>
            <a:endParaRPr lang="ru-RU" sz="2000">
              <a:latin typeface="Calibri" pitchFamily="34" charset="0"/>
              <a:cs typeface="Times New Roman" pitchFamily="18" charset="0"/>
            </a:endParaRPr>
          </a:p>
          <a:p>
            <a:pPr marL="342900" indent="-342900" algn="just">
              <a:lnSpc>
                <a:spcPct val="115000"/>
              </a:lnSpc>
              <a:tabLst>
                <a:tab pos="457200" algn="l"/>
              </a:tabLst>
            </a:pPr>
            <a:r>
              <a:rPr lang="ru-RU" sz="2000">
                <a:solidFill>
                  <a:srgbClr val="000000"/>
                </a:solidFill>
                <a:latin typeface="Georgia" pitchFamily="18" charset="0"/>
                <a:cs typeface="Times New Roman" pitchFamily="18" charset="0"/>
              </a:rPr>
              <a:t>Напишите ваше образование, включая различные курсы (что имеете на данный момент)</a:t>
            </a:r>
            <a:endParaRPr lang="ru-RU" sz="2000">
              <a:latin typeface="Calibri" pitchFamily="34" charset="0"/>
              <a:cs typeface="Times New Roman" pitchFamily="18" charset="0"/>
            </a:endParaRPr>
          </a:p>
          <a:p>
            <a:pPr marL="342900" indent="-342900" algn="just">
              <a:lnSpc>
                <a:spcPct val="115000"/>
              </a:lnSpc>
              <a:tabLst>
                <a:tab pos="457200" algn="l"/>
              </a:tabLst>
            </a:pPr>
            <a:r>
              <a:rPr lang="ru-RU" sz="2000">
                <a:solidFill>
                  <a:srgbClr val="000000"/>
                </a:solidFill>
                <a:latin typeface="Georgia" pitchFamily="18" charset="0"/>
                <a:cs typeface="Times New Roman" pitchFamily="18" charset="0"/>
              </a:rPr>
              <a:t>Напишите наиболее значимые факторы в процессе приема на работу: режим работы, минимальная оплата, особенности работы.</a:t>
            </a:r>
            <a:endParaRPr lang="ru-RU" sz="2000">
              <a:latin typeface="Calibri" pitchFamily="34" charset="0"/>
              <a:cs typeface="Times New Roman" pitchFamily="18" charset="0"/>
            </a:endParaRPr>
          </a:p>
          <a:p>
            <a:pPr marL="342900" indent="-342900" algn="just">
              <a:lnSpc>
                <a:spcPct val="115000"/>
              </a:lnSpc>
              <a:tabLst>
                <a:tab pos="457200" algn="l"/>
              </a:tabLst>
            </a:pPr>
            <a:r>
              <a:rPr lang="ru-RU" sz="2000">
                <a:solidFill>
                  <a:srgbClr val="000000"/>
                </a:solidFill>
                <a:latin typeface="Georgia" pitchFamily="18" charset="0"/>
                <a:cs typeface="Times New Roman" pitchFamily="18" charset="0"/>
              </a:rPr>
              <a:t>Отметьте, что вам нравится в вашей будущей работе и чем хотелось бы заниматься?</a:t>
            </a:r>
            <a:endParaRPr lang="ru-RU" sz="2000">
              <a:latin typeface="Calibri" pitchFamily="34" charset="0"/>
              <a:cs typeface="Times New Roman" pitchFamily="18" charset="0"/>
            </a:endParaRPr>
          </a:p>
          <a:p>
            <a:pPr marL="342900" indent="-342900" algn="just">
              <a:lnSpc>
                <a:spcPct val="115000"/>
              </a:lnSpc>
              <a:tabLst>
                <a:tab pos="457200" algn="l"/>
              </a:tabLst>
            </a:pPr>
            <a:r>
              <a:rPr lang="ru-RU" sz="2000">
                <a:solidFill>
                  <a:srgbClr val="000000"/>
                </a:solidFill>
                <a:latin typeface="Georgia" pitchFamily="18" charset="0"/>
                <a:cs typeface="Times New Roman" pitchFamily="18" charset="0"/>
              </a:rPr>
              <a:t>Что именно может вас не устраивать в будущей работе, влияние каких негативных факторов хотелось бы свести к минимуму при трудоустройстве? </a:t>
            </a:r>
            <a:endParaRPr lang="ru-RU" sz="2000"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23555" name="Рисунок 6" descr="ярлык работа России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2575" y="338138"/>
            <a:ext cx="2159000" cy="10191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Custom 12">
      <a:dk1>
        <a:sysClr val="windowText" lastClr="000000"/>
      </a:dk1>
      <a:lt1>
        <a:sysClr val="window" lastClr="FFFFFF"/>
      </a:lt1>
      <a:dk2>
        <a:srgbClr val="323232"/>
      </a:dk2>
      <a:lt2>
        <a:srgbClr val="FFFFFF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TF45264495" id="{965DC929-304E-4B79-AC2B-A1EE7B0B1177}" vid="{1A366663-5ED6-4250-A756-FDDA90DE9488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ustom 12">
    <a:dk1>
      <a:sysClr val="windowText" lastClr="000000"/>
    </a:dk1>
    <a:lt1>
      <a:sysClr val="window" lastClr="FFFFFF"/>
    </a:lt1>
    <a:dk2>
      <a:srgbClr val="323232"/>
    </a:dk2>
    <a:lt2>
      <a:srgbClr val="FFFFFF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</TotalTime>
  <Words>642</Words>
  <Application>Microsoft Office PowerPoint</Application>
  <PresentationFormat>Произвольный</PresentationFormat>
  <Paragraphs>108</Paragraphs>
  <Slides>43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Шаблон оформления</vt:lpstr>
      </vt:variant>
      <vt:variant>
        <vt:i4>7</vt:i4>
      </vt:variant>
      <vt:variant>
        <vt:lpstr>Заголовки слайдов</vt:lpstr>
      </vt:variant>
      <vt:variant>
        <vt:i4>43</vt:i4>
      </vt:variant>
    </vt:vector>
  </HeadingPairs>
  <TitlesOfParts>
    <vt:vector size="57" baseType="lpstr">
      <vt:lpstr>Arial</vt:lpstr>
      <vt:lpstr>Calibri</vt:lpstr>
      <vt:lpstr>Arial Black</vt:lpstr>
      <vt:lpstr>Bookman Old Style</vt:lpstr>
      <vt:lpstr>Times New Roman</vt:lpstr>
      <vt:lpstr>Georgia</vt:lpstr>
      <vt:lpstr>Century Gothic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Технология поиска работы  СЛАГАЕМЫЕ УСПЕХА</vt:lpstr>
      <vt:lpstr>Затолокина Елена Алексеевна ____________________________________________________________________________________</vt:lpstr>
      <vt:lpstr>Упражнение «Золотая рыбка»</vt:lpstr>
      <vt:lpstr>Упражнение «Золотая рыбка»</vt:lpstr>
      <vt:lpstr>Слайд 5</vt:lpstr>
      <vt:lpstr>Чтобы правильно поставить цель, она должна быть: </vt:lpstr>
      <vt:lpstr>Формула построения карьеры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ПРАВИЛА   СОСТАВЛЕНИЯ   РЕЗЮМЕ 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 САМОПРЕЗЕНТАЦИЯ   ЭТО  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Упражнение  «соперничество и сотрудничество» </vt:lpstr>
      <vt:lpstr>ЗАКОНОМЕРНОСТИ ИСПОЛЬЗОВАНИЯ ПРОСТРАНСТВА   Существуют 4 зоны общения:   Интимная- до 0,5м Личная- 0,5 - 1,2м Социальная - 1,2 - 4м Публичная - более 4м </vt:lpstr>
      <vt:lpstr>Как провалить собеседование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Технология поиска работы  СЛАГАЕМЫЕ УСПЕХА</dc:title>
  <dc:subject/>
  <dc:creator/>
  <cp:keywords/>
  <dc:description/>
  <cp:lastModifiedBy/>
  <cp:revision>4</cp:revision>
  <dcterms:created xsi:type="dcterms:W3CDTF">2020-11-27T18:53:42Z</dcterms:created>
  <dcterms:modified xsi:type="dcterms:W3CDTF">2020-12-03T05:59:09Z</dcterms:modified>
  <cp:category/>
</cp:coreProperties>
</file>