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69" r:id="rId14"/>
    <p:sldId id="271" r:id="rId15"/>
    <p:sldId id="272" r:id="rId16"/>
    <p:sldId id="277" r:id="rId17"/>
    <p:sldId id="278" r:id="rId18"/>
    <p:sldId id="275" r:id="rId19"/>
    <p:sldId id="273" r:id="rId20"/>
    <p:sldId id="274" r:id="rId21"/>
    <p:sldId id="279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7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893" autoAdjust="0"/>
    <p:restoredTop sz="94660"/>
  </p:normalViewPr>
  <p:slideViewPr>
    <p:cSldViewPr>
      <p:cViewPr varScale="1">
        <p:scale>
          <a:sx n="116" d="100"/>
          <a:sy n="116" d="100"/>
        </p:scale>
        <p:origin x="-156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E1AA73-EC39-43C3-9E13-74E945C30FDA}" type="doc">
      <dgm:prSet loTypeId="urn:microsoft.com/office/officeart/2005/8/layout/arrow2" loCatId="process" qsTypeId="urn:microsoft.com/office/officeart/2005/8/quickstyle/simple1" qsCatId="simple" csTypeId="urn:microsoft.com/office/officeart/2005/8/colors/accent4_1" csCatId="accent4" phldr="1"/>
      <dgm:spPr/>
    </dgm:pt>
    <dgm:pt modelId="{CCF8C3A3-87B0-4690-BC03-ED54922B8996}">
      <dgm:prSet phldrT="[Текст]" custT="1"/>
      <dgm:spPr/>
      <dgm:t>
        <a:bodyPr/>
        <a:lstStyle/>
        <a:p>
          <a:r>
            <a:rPr lang="ru-RU" sz="1100" dirty="0" smtClean="0"/>
            <a:t>Знание актуальной ситуации на рынке труда</a:t>
          </a:r>
          <a:endParaRPr lang="ru-RU" sz="1100" dirty="0"/>
        </a:p>
      </dgm:t>
    </dgm:pt>
    <dgm:pt modelId="{C948C14F-467C-42A5-9D0B-988C820A0DEA}" type="parTrans" cxnId="{17B76493-93E4-4FE5-98B0-C36787A68E77}">
      <dgm:prSet/>
      <dgm:spPr/>
      <dgm:t>
        <a:bodyPr/>
        <a:lstStyle/>
        <a:p>
          <a:endParaRPr lang="ru-RU"/>
        </a:p>
      </dgm:t>
    </dgm:pt>
    <dgm:pt modelId="{7C749A41-0679-4F82-BEB1-301808A4ABB7}" type="sibTrans" cxnId="{17B76493-93E4-4FE5-98B0-C36787A68E77}">
      <dgm:prSet/>
      <dgm:spPr/>
      <dgm:t>
        <a:bodyPr/>
        <a:lstStyle/>
        <a:p>
          <a:endParaRPr lang="ru-RU"/>
        </a:p>
      </dgm:t>
    </dgm:pt>
    <dgm:pt modelId="{A9B9C00F-A50F-4249-997F-7AAEC57186E0}">
      <dgm:prSet custT="1"/>
      <dgm:spPr/>
      <dgm:t>
        <a:bodyPr/>
        <a:lstStyle/>
        <a:p>
          <a:r>
            <a:rPr lang="ru-RU" sz="1100" dirty="0" smtClean="0"/>
            <a:t>Умение работать с электронными базами </a:t>
          </a:r>
        </a:p>
      </dgm:t>
    </dgm:pt>
    <dgm:pt modelId="{9BB9939B-A2D6-4CA3-8859-8A01289B25BC}" type="parTrans" cxnId="{CC392573-58D5-49C8-8931-2BF8970C5EE6}">
      <dgm:prSet/>
      <dgm:spPr/>
      <dgm:t>
        <a:bodyPr/>
        <a:lstStyle/>
        <a:p>
          <a:endParaRPr lang="ru-RU"/>
        </a:p>
      </dgm:t>
    </dgm:pt>
    <dgm:pt modelId="{E3835578-D366-4C5E-BDE1-3DA93057E9B2}" type="sibTrans" cxnId="{CC392573-58D5-49C8-8931-2BF8970C5EE6}">
      <dgm:prSet/>
      <dgm:spPr/>
      <dgm:t>
        <a:bodyPr/>
        <a:lstStyle/>
        <a:p>
          <a:endParaRPr lang="ru-RU"/>
        </a:p>
      </dgm:t>
    </dgm:pt>
    <dgm:pt modelId="{DE5013F9-64F7-43D6-A77E-FC6029CFBE1B}">
      <dgm:prSet custT="1"/>
      <dgm:spPr/>
      <dgm:t>
        <a:bodyPr/>
        <a:lstStyle/>
        <a:p>
          <a:r>
            <a:rPr lang="ru-RU" sz="1100" dirty="0" smtClean="0"/>
            <a:t>Грамотное резюме</a:t>
          </a:r>
        </a:p>
      </dgm:t>
    </dgm:pt>
    <dgm:pt modelId="{118AAF29-A32D-46CC-980E-971B19FF4180}" type="parTrans" cxnId="{518CCC92-1110-4C8E-9676-55812A1B6B36}">
      <dgm:prSet/>
      <dgm:spPr/>
      <dgm:t>
        <a:bodyPr/>
        <a:lstStyle/>
        <a:p>
          <a:endParaRPr lang="ru-RU"/>
        </a:p>
      </dgm:t>
    </dgm:pt>
    <dgm:pt modelId="{045044F5-5524-44E9-89F6-C9C676BADC5D}" type="sibTrans" cxnId="{518CCC92-1110-4C8E-9676-55812A1B6B36}">
      <dgm:prSet/>
      <dgm:spPr/>
      <dgm:t>
        <a:bodyPr/>
        <a:lstStyle/>
        <a:p>
          <a:endParaRPr lang="ru-RU"/>
        </a:p>
      </dgm:t>
    </dgm:pt>
    <dgm:pt modelId="{2F75BB13-0A8B-48E5-9BA0-267437168154}">
      <dgm:prSet custT="1"/>
      <dgm:spPr/>
      <dgm:t>
        <a:bodyPr/>
        <a:lstStyle/>
        <a:p>
          <a:r>
            <a:rPr lang="ru-RU" sz="1100" dirty="0" smtClean="0"/>
            <a:t>Адекватная оценка себя, вакансии и компании работодателя.</a:t>
          </a:r>
        </a:p>
      </dgm:t>
    </dgm:pt>
    <dgm:pt modelId="{F509EA8C-18DD-4FA4-8449-44E73242CACF}" type="parTrans" cxnId="{86FEC865-288F-4A0A-829B-841AAD507557}">
      <dgm:prSet/>
      <dgm:spPr/>
      <dgm:t>
        <a:bodyPr/>
        <a:lstStyle/>
        <a:p>
          <a:endParaRPr lang="ru-RU"/>
        </a:p>
      </dgm:t>
    </dgm:pt>
    <dgm:pt modelId="{588D4ECE-69D7-46D5-B1B7-5081A275C768}" type="sibTrans" cxnId="{86FEC865-288F-4A0A-829B-841AAD507557}">
      <dgm:prSet/>
      <dgm:spPr/>
      <dgm:t>
        <a:bodyPr/>
        <a:lstStyle/>
        <a:p>
          <a:endParaRPr lang="ru-RU"/>
        </a:p>
      </dgm:t>
    </dgm:pt>
    <dgm:pt modelId="{1A4C8B8F-3A39-4FD1-A010-9EA1D019EA00}">
      <dgm:prSet custT="1"/>
      <dgm:spPr/>
      <dgm:t>
        <a:bodyPr/>
        <a:lstStyle/>
        <a:p>
          <a:r>
            <a:rPr lang="ru-RU" sz="1100" dirty="0" smtClean="0"/>
            <a:t>Разумное поведение на интервью</a:t>
          </a:r>
          <a:endParaRPr lang="ru-RU" sz="1100" dirty="0"/>
        </a:p>
      </dgm:t>
    </dgm:pt>
    <dgm:pt modelId="{5DAC48DA-9E6B-4E6E-B72A-EC8032BF5E78}" type="parTrans" cxnId="{D3732E01-2FEF-4B71-B18E-FA538B25C838}">
      <dgm:prSet/>
      <dgm:spPr/>
      <dgm:t>
        <a:bodyPr/>
        <a:lstStyle/>
        <a:p>
          <a:endParaRPr lang="ru-RU"/>
        </a:p>
      </dgm:t>
    </dgm:pt>
    <dgm:pt modelId="{C3A44B79-5936-4D45-808A-E9AEB93614F0}" type="sibTrans" cxnId="{D3732E01-2FEF-4B71-B18E-FA538B25C838}">
      <dgm:prSet/>
      <dgm:spPr/>
      <dgm:t>
        <a:bodyPr/>
        <a:lstStyle/>
        <a:p>
          <a:endParaRPr lang="ru-RU"/>
        </a:p>
      </dgm:t>
    </dgm:pt>
    <dgm:pt modelId="{13443E45-5DA7-4D0A-AA88-565A24B6D2C6}" type="pres">
      <dgm:prSet presAssocID="{7AE1AA73-EC39-43C3-9E13-74E945C30FDA}" presName="arrowDiagram" presStyleCnt="0">
        <dgm:presLayoutVars>
          <dgm:chMax val="5"/>
          <dgm:dir/>
          <dgm:resizeHandles val="exact"/>
        </dgm:presLayoutVars>
      </dgm:prSet>
      <dgm:spPr/>
    </dgm:pt>
    <dgm:pt modelId="{C114BB72-EBE9-46AD-A263-A44F6B812A69}" type="pres">
      <dgm:prSet presAssocID="{7AE1AA73-EC39-43C3-9E13-74E945C30FDA}" presName="arrow" presStyleLbl="bgShp" presStyleIdx="0" presStyleCnt="1" custLinFactNeighborX="-171" custLinFactNeighborY="-234"/>
      <dgm:spPr/>
    </dgm:pt>
    <dgm:pt modelId="{6CFA0D50-CD12-4A7B-8FC0-472D43D1645E}" type="pres">
      <dgm:prSet presAssocID="{7AE1AA73-EC39-43C3-9E13-74E945C30FDA}" presName="arrowDiagram5" presStyleCnt="0"/>
      <dgm:spPr/>
    </dgm:pt>
    <dgm:pt modelId="{36D048FB-1920-4BCB-AC76-9F524D724B18}" type="pres">
      <dgm:prSet presAssocID="{CCF8C3A3-87B0-4690-BC03-ED54922B8996}" presName="bullet5a" presStyleLbl="node1" presStyleIdx="0" presStyleCnt="5"/>
      <dgm:spPr/>
    </dgm:pt>
    <dgm:pt modelId="{BB034274-51A4-4E99-81C8-44190AAD7F3F}" type="pres">
      <dgm:prSet presAssocID="{CCF8C3A3-87B0-4690-BC03-ED54922B8996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27DB00-3370-4614-9D65-9DAD864ABBFD}" type="pres">
      <dgm:prSet presAssocID="{A9B9C00F-A50F-4249-997F-7AAEC57186E0}" presName="bullet5b" presStyleLbl="node1" presStyleIdx="1" presStyleCnt="5"/>
      <dgm:spPr/>
    </dgm:pt>
    <dgm:pt modelId="{4B70ABC3-5178-43FB-9372-99D767D877EC}" type="pres">
      <dgm:prSet presAssocID="{A9B9C00F-A50F-4249-997F-7AAEC57186E0}" presName="textBox5b" presStyleLbl="revTx" presStyleIdx="1" presStyleCnt="5" custScaleX="114098" custLinFactNeighborX="13237" custLinFactNeighborY="50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61A0CB-0B2E-4203-8006-3ED49B0FC2FE}" type="pres">
      <dgm:prSet presAssocID="{DE5013F9-64F7-43D6-A77E-FC6029CFBE1B}" presName="bullet5c" presStyleLbl="node1" presStyleIdx="2" presStyleCnt="5"/>
      <dgm:spPr/>
    </dgm:pt>
    <dgm:pt modelId="{137BF9C7-38D2-4654-B32D-AF7EBED0C437}" type="pres">
      <dgm:prSet presAssocID="{DE5013F9-64F7-43D6-A77E-FC6029CFBE1B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3D5D99-979D-4E57-831D-3767EB33712A}" type="pres">
      <dgm:prSet presAssocID="{2F75BB13-0A8B-48E5-9BA0-267437168154}" presName="bullet5d" presStyleLbl="node1" presStyleIdx="3" presStyleCnt="5"/>
      <dgm:spPr/>
    </dgm:pt>
    <dgm:pt modelId="{DA4269C3-D1DD-4A43-9274-CA7D9A94F5A8}" type="pres">
      <dgm:prSet presAssocID="{2F75BB13-0A8B-48E5-9BA0-267437168154}" presName="textBox5d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B144E-2001-484D-8CD1-6C2A1277E5AD}" type="pres">
      <dgm:prSet presAssocID="{1A4C8B8F-3A39-4FD1-A010-9EA1D019EA00}" presName="bullet5e" presStyleLbl="node1" presStyleIdx="4" presStyleCnt="5"/>
      <dgm:spPr/>
    </dgm:pt>
    <dgm:pt modelId="{757F913E-C665-486E-BE2A-88EFD629F98E}" type="pres">
      <dgm:prSet presAssocID="{1A4C8B8F-3A39-4FD1-A010-9EA1D019EA00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B76493-93E4-4FE5-98B0-C36787A68E77}" srcId="{7AE1AA73-EC39-43C3-9E13-74E945C30FDA}" destId="{CCF8C3A3-87B0-4690-BC03-ED54922B8996}" srcOrd="0" destOrd="0" parTransId="{C948C14F-467C-42A5-9D0B-988C820A0DEA}" sibTransId="{7C749A41-0679-4F82-BEB1-301808A4ABB7}"/>
    <dgm:cxn modelId="{716701E6-E32A-447C-869D-AB7DC03A8DD5}" type="presOf" srcId="{2F75BB13-0A8B-48E5-9BA0-267437168154}" destId="{DA4269C3-D1DD-4A43-9274-CA7D9A94F5A8}" srcOrd="0" destOrd="0" presId="urn:microsoft.com/office/officeart/2005/8/layout/arrow2"/>
    <dgm:cxn modelId="{BAD7DB75-F3CA-47E1-BD07-7A3E03D7DC02}" type="presOf" srcId="{DE5013F9-64F7-43D6-A77E-FC6029CFBE1B}" destId="{137BF9C7-38D2-4654-B32D-AF7EBED0C437}" srcOrd="0" destOrd="0" presId="urn:microsoft.com/office/officeart/2005/8/layout/arrow2"/>
    <dgm:cxn modelId="{86FEC865-288F-4A0A-829B-841AAD507557}" srcId="{7AE1AA73-EC39-43C3-9E13-74E945C30FDA}" destId="{2F75BB13-0A8B-48E5-9BA0-267437168154}" srcOrd="3" destOrd="0" parTransId="{F509EA8C-18DD-4FA4-8449-44E73242CACF}" sibTransId="{588D4ECE-69D7-46D5-B1B7-5081A275C768}"/>
    <dgm:cxn modelId="{7E8FE2FD-A9BD-43ED-B78E-B3ACC88FBA78}" type="presOf" srcId="{1A4C8B8F-3A39-4FD1-A010-9EA1D019EA00}" destId="{757F913E-C665-486E-BE2A-88EFD629F98E}" srcOrd="0" destOrd="0" presId="urn:microsoft.com/office/officeart/2005/8/layout/arrow2"/>
    <dgm:cxn modelId="{4A941FC6-3575-40B6-BF57-30C0736EF940}" type="presOf" srcId="{A9B9C00F-A50F-4249-997F-7AAEC57186E0}" destId="{4B70ABC3-5178-43FB-9372-99D767D877EC}" srcOrd="0" destOrd="0" presId="urn:microsoft.com/office/officeart/2005/8/layout/arrow2"/>
    <dgm:cxn modelId="{39E58960-AB33-4DC2-8216-B91214F3632C}" type="presOf" srcId="{7AE1AA73-EC39-43C3-9E13-74E945C30FDA}" destId="{13443E45-5DA7-4D0A-AA88-565A24B6D2C6}" srcOrd="0" destOrd="0" presId="urn:microsoft.com/office/officeart/2005/8/layout/arrow2"/>
    <dgm:cxn modelId="{CC392573-58D5-49C8-8931-2BF8970C5EE6}" srcId="{7AE1AA73-EC39-43C3-9E13-74E945C30FDA}" destId="{A9B9C00F-A50F-4249-997F-7AAEC57186E0}" srcOrd="1" destOrd="0" parTransId="{9BB9939B-A2D6-4CA3-8859-8A01289B25BC}" sibTransId="{E3835578-D366-4C5E-BDE1-3DA93057E9B2}"/>
    <dgm:cxn modelId="{D3732E01-2FEF-4B71-B18E-FA538B25C838}" srcId="{7AE1AA73-EC39-43C3-9E13-74E945C30FDA}" destId="{1A4C8B8F-3A39-4FD1-A010-9EA1D019EA00}" srcOrd="4" destOrd="0" parTransId="{5DAC48DA-9E6B-4E6E-B72A-EC8032BF5E78}" sibTransId="{C3A44B79-5936-4D45-808A-E9AEB93614F0}"/>
    <dgm:cxn modelId="{88A5000C-599B-43D9-8575-FB7C23B670E8}" type="presOf" srcId="{CCF8C3A3-87B0-4690-BC03-ED54922B8996}" destId="{BB034274-51A4-4E99-81C8-44190AAD7F3F}" srcOrd="0" destOrd="0" presId="urn:microsoft.com/office/officeart/2005/8/layout/arrow2"/>
    <dgm:cxn modelId="{518CCC92-1110-4C8E-9676-55812A1B6B36}" srcId="{7AE1AA73-EC39-43C3-9E13-74E945C30FDA}" destId="{DE5013F9-64F7-43D6-A77E-FC6029CFBE1B}" srcOrd="2" destOrd="0" parTransId="{118AAF29-A32D-46CC-980E-971B19FF4180}" sibTransId="{045044F5-5524-44E9-89F6-C9C676BADC5D}"/>
    <dgm:cxn modelId="{F1B8BC7F-9863-4671-9351-4A87104EDB8A}" type="presParOf" srcId="{13443E45-5DA7-4D0A-AA88-565A24B6D2C6}" destId="{C114BB72-EBE9-46AD-A263-A44F6B812A69}" srcOrd="0" destOrd="0" presId="urn:microsoft.com/office/officeart/2005/8/layout/arrow2"/>
    <dgm:cxn modelId="{ACFFEA64-1327-46DF-B347-E093DE3BA12F}" type="presParOf" srcId="{13443E45-5DA7-4D0A-AA88-565A24B6D2C6}" destId="{6CFA0D50-CD12-4A7B-8FC0-472D43D1645E}" srcOrd="1" destOrd="0" presId="urn:microsoft.com/office/officeart/2005/8/layout/arrow2"/>
    <dgm:cxn modelId="{9B4BFBBB-9305-47BA-B6A1-ACA6EAACB827}" type="presParOf" srcId="{6CFA0D50-CD12-4A7B-8FC0-472D43D1645E}" destId="{36D048FB-1920-4BCB-AC76-9F524D724B18}" srcOrd="0" destOrd="0" presId="urn:microsoft.com/office/officeart/2005/8/layout/arrow2"/>
    <dgm:cxn modelId="{1B600601-44BC-450F-89D6-3562100ECBF9}" type="presParOf" srcId="{6CFA0D50-CD12-4A7B-8FC0-472D43D1645E}" destId="{BB034274-51A4-4E99-81C8-44190AAD7F3F}" srcOrd="1" destOrd="0" presId="urn:microsoft.com/office/officeart/2005/8/layout/arrow2"/>
    <dgm:cxn modelId="{0DD50464-76C8-4C49-A50D-BAAE403EF0AD}" type="presParOf" srcId="{6CFA0D50-CD12-4A7B-8FC0-472D43D1645E}" destId="{0C27DB00-3370-4614-9D65-9DAD864ABBFD}" srcOrd="2" destOrd="0" presId="urn:microsoft.com/office/officeart/2005/8/layout/arrow2"/>
    <dgm:cxn modelId="{675F470D-2166-4A07-8604-C039A5CF0DC5}" type="presParOf" srcId="{6CFA0D50-CD12-4A7B-8FC0-472D43D1645E}" destId="{4B70ABC3-5178-43FB-9372-99D767D877EC}" srcOrd="3" destOrd="0" presId="urn:microsoft.com/office/officeart/2005/8/layout/arrow2"/>
    <dgm:cxn modelId="{459EDCC8-118F-4DD8-BBC7-550852CE7110}" type="presParOf" srcId="{6CFA0D50-CD12-4A7B-8FC0-472D43D1645E}" destId="{E161A0CB-0B2E-4203-8006-3ED49B0FC2FE}" srcOrd="4" destOrd="0" presId="urn:microsoft.com/office/officeart/2005/8/layout/arrow2"/>
    <dgm:cxn modelId="{F87184A9-EFAE-4941-ADA5-B99F30570C13}" type="presParOf" srcId="{6CFA0D50-CD12-4A7B-8FC0-472D43D1645E}" destId="{137BF9C7-38D2-4654-B32D-AF7EBED0C437}" srcOrd="5" destOrd="0" presId="urn:microsoft.com/office/officeart/2005/8/layout/arrow2"/>
    <dgm:cxn modelId="{5B00D6A7-72FB-4F73-A083-3DA78EE15F8B}" type="presParOf" srcId="{6CFA0D50-CD12-4A7B-8FC0-472D43D1645E}" destId="{C13D5D99-979D-4E57-831D-3767EB33712A}" srcOrd="6" destOrd="0" presId="urn:microsoft.com/office/officeart/2005/8/layout/arrow2"/>
    <dgm:cxn modelId="{0877BB37-2DB8-4FBF-83BC-AD16F240A346}" type="presParOf" srcId="{6CFA0D50-CD12-4A7B-8FC0-472D43D1645E}" destId="{DA4269C3-D1DD-4A43-9274-CA7D9A94F5A8}" srcOrd="7" destOrd="0" presId="urn:microsoft.com/office/officeart/2005/8/layout/arrow2"/>
    <dgm:cxn modelId="{59BDC41E-44C6-46B8-9A3C-FF378D49D4CE}" type="presParOf" srcId="{6CFA0D50-CD12-4A7B-8FC0-472D43D1645E}" destId="{20AB144E-2001-484D-8CD1-6C2A1277E5AD}" srcOrd="8" destOrd="0" presId="urn:microsoft.com/office/officeart/2005/8/layout/arrow2"/>
    <dgm:cxn modelId="{28E11D6D-EB8B-470C-BC0D-B184EACABFF1}" type="presParOf" srcId="{6CFA0D50-CD12-4A7B-8FC0-472D43D1645E}" destId="{757F913E-C665-486E-BE2A-88EFD629F98E}" srcOrd="9" destOrd="0" presId="urn:microsoft.com/office/officeart/2005/8/layout/arrow2"/>
  </dgm:cxnLst>
  <dgm:bg/>
  <dgm:whole/>
  <dgm:extLst>
    <a:ext uri="http://schemas.microsoft.com/office/drawing/2008/diagram"/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78BD3B-32CE-4AFA-8FD1-D072786829DF}" type="doc">
      <dgm:prSet loTypeId="urn:microsoft.com/office/officeart/2005/8/layout/vList2" loCatId="list" qsTypeId="urn:microsoft.com/office/officeart/2005/8/quickstyle/simple3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92AE01F1-2633-48D8-92C0-156887AAC756}">
      <dgm:prSet phldrT="[Текст]" custT="1"/>
      <dgm:spPr/>
      <dgm:t>
        <a:bodyPr/>
        <a:lstStyle/>
        <a:p>
          <a:pPr algn="l"/>
          <a:r>
            <a:rPr lang="ru-RU" sz="2800" b="1" i="1" dirty="0"/>
            <a:t>      </a:t>
          </a:r>
          <a:r>
            <a:rPr lang="ru-RU" sz="2800" b="1" i="1" dirty="0">
              <a:solidFill>
                <a:srgbClr val="FF0000"/>
              </a:solidFill>
            </a:rPr>
            <a:t>Резюме</a:t>
          </a:r>
          <a:r>
            <a:rPr lang="ru-RU" sz="2800" b="1" i="1" dirty="0"/>
            <a:t> – это краткое сообщение человека о себе как о работнике.  Документ, составляемый соискателем, претендентом на замещение вакантной должности.</a:t>
          </a:r>
        </a:p>
        <a:p>
          <a:pPr algn="l"/>
          <a:r>
            <a:rPr lang="ru-RU" sz="2800" b="1" i="1" dirty="0"/>
            <a:t>     </a:t>
          </a:r>
        </a:p>
        <a:p>
          <a:pPr algn="l"/>
          <a:r>
            <a:rPr lang="ru-RU" sz="2800" b="1" i="1" dirty="0"/>
            <a:t>Целью  резюме  является  привлечение к себе внимания работодателя, создание у него благоприятного впечатления о себе и получение приглашения на личную встречу.</a:t>
          </a:r>
        </a:p>
        <a:p>
          <a:pPr algn="l"/>
          <a:endParaRPr lang="ru-RU" sz="2800" dirty="0"/>
        </a:p>
      </dgm:t>
    </dgm:pt>
    <dgm:pt modelId="{392F1E94-4632-48F2-9BDB-6216396AA4F7}" type="parTrans" cxnId="{3A11D94D-2A97-4E36-9056-E0366B5464E3}">
      <dgm:prSet/>
      <dgm:spPr/>
      <dgm:t>
        <a:bodyPr/>
        <a:lstStyle/>
        <a:p>
          <a:endParaRPr lang="ru-RU"/>
        </a:p>
      </dgm:t>
    </dgm:pt>
    <dgm:pt modelId="{1C664003-5DA9-46EC-9B21-E9B9DAFB0869}" type="sibTrans" cxnId="{3A11D94D-2A97-4E36-9056-E0366B5464E3}">
      <dgm:prSet/>
      <dgm:spPr/>
      <dgm:t>
        <a:bodyPr/>
        <a:lstStyle/>
        <a:p>
          <a:endParaRPr lang="ru-RU"/>
        </a:p>
      </dgm:t>
    </dgm:pt>
    <dgm:pt modelId="{4ECD3F0E-3E2C-468C-9810-7D05DE0E36B0}" type="pres">
      <dgm:prSet presAssocID="{DB78BD3B-32CE-4AFA-8FD1-D072786829D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C26285-3376-4318-8303-889B011758F9}" type="pres">
      <dgm:prSet presAssocID="{92AE01F1-2633-48D8-92C0-156887AAC756}" presName="parentText" presStyleLbl="node1" presStyleIdx="0" presStyleCnt="1" custScaleY="12892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11D94D-2A97-4E36-9056-E0366B5464E3}" srcId="{DB78BD3B-32CE-4AFA-8FD1-D072786829DF}" destId="{92AE01F1-2633-48D8-92C0-156887AAC756}" srcOrd="0" destOrd="0" parTransId="{392F1E94-4632-48F2-9BDB-6216396AA4F7}" sibTransId="{1C664003-5DA9-46EC-9B21-E9B9DAFB0869}"/>
    <dgm:cxn modelId="{B0A7C609-9231-4610-81FF-EFB65ECD8BF8}" type="presOf" srcId="{DB78BD3B-32CE-4AFA-8FD1-D072786829DF}" destId="{4ECD3F0E-3E2C-468C-9810-7D05DE0E36B0}" srcOrd="0" destOrd="0" presId="urn:microsoft.com/office/officeart/2005/8/layout/vList2"/>
    <dgm:cxn modelId="{3F0B7A69-C496-4B24-82B1-BBC7539E3FEF}" type="presOf" srcId="{92AE01F1-2633-48D8-92C0-156887AAC756}" destId="{37C26285-3376-4318-8303-889B011758F9}" srcOrd="0" destOrd="0" presId="urn:microsoft.com/office/officeart/2005/8/layout/vList2"/>
    <dgm:cxn modelId="{B8179C4E-0F16-4512-82DF-5377C3F69CFA}" type="presParOf" srcId="{4ECD3F0E-3E2C-468C-9810-7D05DE0E36B0}" destId="{37C26285-3376-4318-8303-889B011758F9}" srcOrd="0" destOrd="0" presId="urn:microsoft.com/office/officeart/2005/8/layout/vList2"/>
  </dgm:cxnLst>
  <dgm:bg/>
  <dgm:whole/>
  <dgm:extLst>
    <a:ext uri="http://schemas.microsoft.com/office/drawing/2008/diagram"/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B8FAE2-8B10-4A78-B308-D1BC196230F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CFD30F-55CD-4F4F-AA2D-4C1F3946A12F}">
      <dgm:prSet phldrT="[Текст]" custT="1"/>
      <dgm:spPr/>
      <dgm:t>
        <a:bodyPr/>
        <a:lstStyle/>
        <a:p>
          <a:r>
            <a:rPr lang="ru-RU" sz="2800" b="1" i="1" dirty="0"/>
            <a:t>Краткость </a:t>
          </a:r>
          <a:endParaRPr lang="ru-RU" sz="2800" dirty="0"/>
        </a:p>
      </dgm:t>
    </dgm:pt>
    <dgm:pt modelId="{E0C885AA-82B5-44FF-B0B9-8C98CDDFCBF4}" type="parTrans" cxnId="{E8637B64-4006-4721-9C7B-7C57E81A2EBE}">
      <dgm:prSet/>
      <dgm:spPr/>
      <dgm:t>
        <a:bodyPr/>
        <a:lstStyle/>
        <a:p>
          <a:endParaRPr lang="ru-RU"/>
        </a:p>
      </dgm:t>
    </dgm:pt>
    <dgm:pt modelId="{3020231E-0CF9-4BE9-B27D-FA6EBE23B1C0}" type="sibTrans" cxnId="{E8637B64-4006-4721-9C7B-7C57E81A2EBE}">
      <dgm:prSet/>
      <dgm:spPr/>
      <dgm:t>
        <a:bodyPr/>
        <a:lstStyle/>
        <a:p>
          <a:endParaRPr lang="ru-RU"/>
        </a:p>
      </dgm:t>
    </dgm:pt>
    <dgm:pt modelId="{636A7692-FDE7-4A70-AA03-1F77781A75C3}">
      <dgm:prSet phldrT="[Текст]" custT="1"/>
      <dgm:spPr/>
      <dgm:t>
        <a:bodyPr/>
        <a:lstStyle/>
        <a:p>
          <a:r>
            <a:rPr lang="ru-RU" sz="2800" b="1" i="1" dirty="0"/>
            <a:t>Аккуратность (отпечатано без ошибок и исправлений, четко,  на хорошей бумаге)</a:t>
          </a:r>
          <a:endParaRPr lang="ru-RU" sz="2800" dirty="0"/>
        </a:p>
      </dgm:t>
    </dgm:pt>
    <dgm:pt modelId="{A8ADDE11-EF99-4F68-8278-C441906A4C5E}" type="parTrans" cxnId="{A0AB6CEA-5508-4ED7-8A3D-2F4F841865A9}">
      <dgm:prSet/>
      <dgm:spPr/>
      <dgm:t>
        <a:bodyPr/>
        <a:lstStyle/>
        <a:p>
          <a:endParaRPr lang="ru-RU"/>
        </a:p>
      </dgm:t>
    </dgm:pt>
    <dgm:pt modelId="{596A31A4-30EE-45DC-9832-729174AF9CA0}" type="sibTrans" cxnId="{A0AB6CEA-5508-4ED7-8A3D-2F4F841865A9}">
      <dgm:prSet/>
      <dgm:spPr/>
      <dgm:t>
        <a:bodyPr/>
        <a:lstStyle/>
        <a:p>
          <a:endParaRPr lang="ru-RU"/>
        </a:p>
      </dgm:t>
    </dgm:pt>
    <dgm:pt modelId="{8BA4F1BE-11C0-4384-A40C-15D3992DEB3B}">
      <dgm:prSet phldrT="[Текст]" custT="1"/>
      <dgm:spPr/>
      <dgm:t>
        <a:bodyPr/>
        <a:lstStyle/>
        <a:p>
          <a:r>
            <a:rPr lang="ru-RU" sz="2800" b="1" i="1" dirty="0"/>
            <a:t>Конкретность, информативность. Информацию в резюме следует включать, учитывая требования вакансии.</a:t>
          </a:r>
          <a:endParaRPr lang="ru-RU" sz="2800" dirty="0"/>
        </a:p>
      </dgm:t>
    </dgm:pt>
    <dgm:pt modelId="{9FA5EA8D-F717-49F7-BE1C-A1DB47F52521}" type="parTrans" cxnId="{7C4143CB-727F-4E6F-BA5C-FBC78EBF5F33}">
      <dgm:prSet/>
      <dgm:spPr/>
      <dgm:t>
        <a:bodyPr/>
        <a:lstStyle/>
        <a:p>
          <a:endParaRPr lang="ru-RU"/>
        </a:p>
      </dgm:t>
    </dgm:pt>
    <dgm:pt modelId="{C0601521-3944-4DBB-BA29-35ED1D336EE2}" type="sibTrans" cxnId="{7C4143CB-727F-4E6F-BA5C-FBC78EBF5F33}">
      <dgm:prSet/>
      <dgm:spPr/>
      <dgm:t>
        <a:bodyPr/>
        <a:lstStyle/>
        <a:p>
          <a:endParaRPr lang="ru-RU"/>
        </a:p>
      </dgm:t>
    </dgm:pt>
    <dgm:pt modelId="{2364155E-BF5D-44A1-9B5A-9E3C7209AFC1}">
      <dgm:prSet phldrT="[Текст]" custT="1"/>
      <dgm:spPr/>
      <dgm:t>
        <a:bodyPr/>
        <a:lstStyle/>
        <a:p>
          <a:r>
            <a:rPr lang="ru-RU" sz="2800" b="1" i="1" dirty="0"/>
            <a:t>Правдивость.</a:t>
          </a:r>
          <a:endParaRPr lang="ru-RU" sz="2800" dirty="0"/>
        </a:p>
      </dgm:t>
    </dgm:pt>
    <dgm:pt modelId="{DF882D76-A756-4578-BD9E-8E3E7CAC2689}" type="parTrans" cxnId="{3BBD929D-1954-40EA-A992-3F951CC91412}">
      <dgm:prSet/>
      <dgm:spPr/>
      <dgm:t>
        <a:bodyPr/>
        <a:lstStyle/>
        <a:p>
          <a:endParaRPr lang="ru-RU"/>
        </a:p>
      </dgm:t>
    </dgm:pt>
    <dgm:pt modelId="{D7402BEC-B168-4784-ADB0-57601CF6D848}" type="sibTrans" cxnId="{3BBD929D-1954-40EA-A992-3F951CC91412}">
      <dgm:prSet/>
      <dgm:spPr/>
      <dgm:t>
        <a:bodyPr/>
        <a:lstStyle/>
        <a:p>
          <a:endParaRPr lang="ru-RU"/>
        </a:p>
      </dgm:t>
    </dgm:pt>
    <dgm:pt modelId="{834BB8A5-A2AB-4318-9905-56DA4F07385C}" type="pres">
      <dgm:prSet presAssocID="{5FB8FAE2-8B10-4A78-B308-D1BC196230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7C92BE1-B263-4F1F-829A-9D79C6ED8EB6}" type="pres">
      <dgm:prSet presAssocID="{B1CFD30F-55CD-4F4F-AA2D-4C1F3946A12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D66AB8-1146-4634-B3E8-617A13257EAC}" type="pres">
      <dgm:prSet presAssocID="{3020231E-0CF9-4BE9-B27D-FA6EBE23B1C0}" presName="spacer" presStyleCnt="0"/>
      <dgm:spPr/>
    </dgm:pt>
    <dgm:pt modelId="{C5F2801A-5C44-4055-A3C3-635DE6AC9067}" type="pres">
      <dgm:prSet presAssocID="{636A7692-FDE7-4A70-AA03-1F77781A75C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BF8C40-47E5-49F5-9292-CD04D3969190}" type="pres">
      <dgm:prSet presAssocID="{596A31A4-30EE-45DC-9832-729174AF9CA0}" presName="spacer" presStyleCnt="0"/>
      <dgm:spPr/>
    </dgm:pt>
    <dgm:pt modelId="{F1AE56FC-0B93-44AD-AF99-6031242A1B8D}" type="pres">
      <dgm:prSet presAssocID="{8BA4F1BE-11C0-4384-A40C-15D3992DEB3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27C0F5-257D-4D22-8205-264E423A5253}" type="pres">
      <dgm:prSet presAssocID="{C0601521-3944-4DBB-BA29-35ED1D336EE2}" presName="spacer" presStyleCnt="0"/>
      <dgm:spPr/>
    </dgm:pt>
    <dgm:pt modelId="{95FBC481-27BC-478F-AB1A-3213CA89F617}" type="pres">
      <dgm:prSet presAssocID="{2364155E-BF5D-44A1-9B5A-9E3C7209AFC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AB6CEA-5508-4ED7-8A3D-2F4F841865A9}" srcId="{5FB8FAE2-8B10-4A78-B308-D1BC196230F2}" destId="{636A7692-FDE7-4A70-AA03-1F77781A75C3}" srcOrd="1" destOrd="0" parTransId="{A8ADDE11-EF99-4F68-8278-C441906A4C5E}" sibTransId="{596A31A4-30EE-45DC-9832-729174AF9CA0}"/>
    <dgm:cxn modelId="{D0231818-0D0D-434E-8392-FFF38A554523}" type="presOf" srcId="{B1CFD30F-55CD-4F4F-AA2D-4C1F3946A12F}" destId="{97C92BE1-B263-4F1F-829A-9D79C6ED8EB6}" srcOrd="0" destOrd="0" presId="urn:microsoft.com/office/officeart/2005/8/layout/vList2"/>
    <dgm:cxn modelId="{3BBD929D-1954-40EA-A992-3F951CC91412}" srcId="{5FB8FAE2-8B10-4A78-B308-D1BC196230F2}" destId="{2364155E-BF5D-44A1-9B5A-9E3C7209AFC1}" srcOrd="3" destOrd="0" parTransId="{DF882D76-A756-4578-BD9E-8E3E7CAC2689}" sibTransId="{D7402BEC-B168-4784-ADB0-57601CF6D848}"/>
    <dgm:cxn modelId="{E69ECA8A-B6C4-457D-A5A2-D9B4D233F47C}" type="presOf" srcId="{5FB8FAE2-8B10-4A78-B308-D1BC196230F2}" destId="{834BB8A5-A2AB-4318-9905-56DA4F07385C}" srcOrd="0" destOrd="0" presId="urn:microsoft.com/office/officeart/2005/8/layout/vList2"/>
    <dgm:cxn modelId="{20273D0B-61C5-4DCC-8A8F-0F2D2C4B9C73}" type="presOf" srcId="{2364155E-BF5D-44A1-9B5A-9E3C7209AFC1}" destId="{95FBC481-27BC-478F-AB1A-3213CA89F617}" srcOrd="0" destOrd="0" presId="urn:microsoft.com/office/officeart/2005/8/layout/vList2"/>
    <dgm:cxn modelId="{F4DA64DE-2520-4B32-A40F-F5355627A858}" type="presOf" srcId="{8BA4F1BE-11C0-4384-A40C-15D3992DEB3B}" destId="{F1AE56FC-0B93-44AD-AF99-6031242A1B8D}" srcOrd="0" destOrd="0" presId="urn:microsoft.com/office/officeart/2005/8/layout/vList2"/>
    <dgm:cxn modelId="{E8637B64-4006-4721-9C7B-7C57E81A2EBE}" srcId="{5FB8FAE2-8B10-4A78-B308-D1BC196230F2}" destId="{B1CFD30F-55CD-4F4F-AA2D-4C1F3946A12F}" srcOrd="0" destOrd="0" parTransId="{E0C885AA-82B5-44FF-B0B9-8C98CDDFCBF4}" sibTransId="{3020231E-0CF9-4BE9-B27D-FA6EBE23B1C0}"/>
    <dgm:cxn modelId="{7C4143CB-727F-4E6F-BA5C-FBC78EBF5F33}" srcId="{5FB8FAE2-8B10-4A78-B308-D1BC196230F2}" destId="{8BA4F1BE-11C0-4384-A40C-15D3992DEB3B}" srcOrd="2" destOrd="0" parTransId="{9FA5EA8D-F717-49F7-BE1C-A1DB47F52521}" sibTransId="{C0601521-3944-4DBB-BA29-35ED1D336EE2}"/>
    <dgm:cxn modelId="{96CB1A9D-9929-492B-BF43-E926646B3873}" type="presOf" srcId="{636A7692-FDE7-4A70-AA03-1F77781A75C3}" destId="{C5F2801A-5C44-4055-A3C3-635DE6AC9067}" srcOrd="0" destOrd="0" presId="urn:microsoft.com/office/officeart/2005/8/layout/vList2"/>
    <dgm:cxn modelId="{92AF41FF-C618-479F-ACBC-02AB3903E738}" type="presParOf" srcId="{834BB8A5-A2AB-4318-9905-56DA4F07385C}" destId="{97C92BE1-B263-4F1F-829A-9D79C6ED8EB6}" srcOrd="0" destOrd="0" presId="urn:microsoft.com/office/officeart/2005/8/layout/vList2"/>
    <dgm:cxn modelId="{E3EB78D9-4F78-4648-8CED-E539162DC575}" type="presParOf" srcId="{834BB8A5-A2AB-4318-9905-56DA4F07385C}" destId="{B8D66AB8-1146-4634-B3E8-617A13257EAC}" srcOrd="1" destOrd="0" presId="urn:microsoft.com/office/officeart/2005/8/layout/vList2"/>
    <dgm:cxn modelId="{865A6050-3E9D-4C07-9451-30E9DB335A31}" type="presParOf" srcId="{834BB8A5-A2AB-4318-9905-56DA4F07385C}" destId="{C5F2801A-5C44-4055-A3C3-635DE6AC9067}" srcOrd="2" destOrd="0" presId="urn:microsoft.com/office/officeart/2005/8/layout/vList2"/>
    <dgm:cxn modelId="{3B476E02-B4DF-49BA-9543-578499C07783}" type="presParOf" srcId="{834BB8A5-A2AB-4318-9905-56DA4F07385C}" destId="{F1BF8C40-47E5-49F5-9292-CD04D3969190}" srcOrd="3" destOrd="0" presId="urn:microsoft.com/office/officeart/2005/8/layout/vList2"/>
    <dgm:cxn modelId="{F8258921-E3AF-444E-BD25-48806FE88C4A}" type="presParOf" srcId="{834BB8A5-A2AB-4318-9905-56DA4F07385C}" destId="{F1AE56FC-0B93-44AD-AF99-6031242A1B8D}" srcOrd="4" destOrd="0" presId="urn:microsoft.com/office/officeart/2005/8/layout/vList2"/>
    <dgm:cxn modelId="{4B079ACA-D45C-4557-98B2-762693DC7ED4}" type="presParOf" srcId="{834BB8A5-A2AB-4318-9905-56DA4F07385C}" destId="{9627C0F5-257D-4D22-8205-264E423A5253}" srcOrd="5" destOrd="0" presId="urn:microsoft.com/office/officeart/2005/8/layout/vList2"/>
    <dgm:cxn modelId="{E3591F26-69DF-46E2-9B06-2DBD02EA3B61}" type="presParOf" srcId="{834BB8A5-A2AB-4318-9905-56DA4F07385C}" destId="{95FBC481-27BC-478F-AB1A-3213CA89F617}" srcOrd="6" destOrd="0" presId="urn:microsoft.com/office/officeart/2005/8/layout/vList2"/>
  </dgm:cxnLst>
  <dgm:bg/>
  <dgm:whole/>
  <dgm:extLst>
    <a:ext uri="http://schemas.microsoft.com/office/drawing/2008/diagram"/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92A4C78-D53C-439A-AB8F-B1AB6A730B8F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7193A7-7953-4452-AD3F-8F1F30F224D7}">
      <dgm:prSet phldrT="[Текст]" custT="1"/>
      <dgm:spPr/>
      <dgm:t>
        <a:bodyPr/>
        <a:lstStyle/>
        <a:p>
          <a:r>
            <a:rPr lang="ru-RU" sz="1700" b="1" i="1" dirty="0">
              <a:solidFill>
                <a:srgbClr val="C00000"/>
              </a:solidFill>
            </a:rPr>
            <a:t>4</a:t>
          </a:r>
          <a:r>
            <a:rPr lang="ru-RU" sz="2000" b="1" i="1" dirty="0">
              <a:solidFill>
                <a:srgbClr val="C00000"/>
              </a:solidFill>
            </a:rPr>
            <a:t>.  </a:t>
          </a:r>
          <a:r>
            <a:rPr lang="ru-RU" sz="2000" b="1" i="1" dirty="0" smtClean="0"/>
            <a:t>Опыт работы (в обратном хронологическом порядке, т. е. начиная с последнего места работы) по схеме:</a:t>
          </a:r>
          <a:endParaRPr lang="ru-RU" sz="2000" dirty="0"/>
        </a:p>
      </dgm:t>
    </dgm:pt>
    <dgm:pt modelId="{230206CC-FAEA-4EDB-81CE-30FF3083ECDD}" type="parTrans" cxnId="{D72C5B03-3B4A-4DE7-BB0A-AFF144588991}">
      <dgm:prSet/>
      <dgm:spPr/>
      <dgm:t>
        <a:bodyPr/>
        <a:lstStyle/>
        <a:p>
          <a:endParaRPr lang="ru-RU"/>
        </a:p>
      </dgm:t>
    </dgm:pt>
    <dgm:pt modelId="{158633DA-2C77-41CC-96A7-629F401A5E6D}" type="sibTrans" cxnId="{D72C5B03-3B4A-4DE7-BB0A-AFF144588991}">
      <dgm:prSet/>
      <dgm:spPr/>
      <dgm:t>
        <a:bodyPr/>
        <a:lstStyle/>
        <a:p>
          <a:endParaRPr lang="ru-RU"/>
        </a:p>
      </dgm:t>
    </dgm:pt>
    <dgm:pt modelId="{FF270B8C-E802-4A4D-BBD5-1D0CA056AABA}">
      <dgm:prSet custT="1"/>
      <dgm:spPr/>
      <dgm:t>
        <a:bodyPr/>
        <a:lstStyle/>
        <a:p>
          <a:r>
            <a:rPr lang="ru-RU" sz="2000" b="1" i="1" dirty="0">
              <a:solidFill>
                <a:srgbClr val="C00000"/>
              </a:solidFill>
            </a:rPr>
            <a:t>5.  </a:t>
          </a:r>
          <a:r>
            <a:rPr lang="ru-RU" sz="2000" b="1" i="1" dirty="0"/>
            <a:t>Дополнительное образование: курсы, семинары, </a:t>
          </a:r>
          <a:r>
            <a:rPr lang="ru-RU" sz="2000" b="1" i="1" dirty="0" smtClean="0"/>
            <a:t>тренинги, </a:t>
          </a:r>
          <a:r>
            <a:rPr lang="ru-RU" sz="2000" b="1" i="1" dirty="0"/>
            <a:t>стажировки (по приведенной выше схеме).</a:t>
          </a:r>
          <a:endParaRPr lang="ru-RU" sz="2000" dirty="0"/>
        </a:p>
      </dgm:t>
    </dgm:pt>
    <dgm:pt modelId="{AF32D13A-547C-4220-9129-A28683E521F4}" type="parTrans" cxnId="{470F6403-BF93-488A-9A11-3FFFB46329F8}">
      <dgm:prSet/>
      <dgm:spPr/>
      <dgm:t>
        <a:bodyPr/>
        <a:lstStyle/>
        <a:p>
          <a:endParaRPr lang="ru-RU"/>
        </a:p>
      </dgm:t>
    </dgm:pt>
    <dgm:pt modelId="{6BDDDB32-8C1A-47F1-A564-D499D125AF29}" type="sibTrans" cxnId="{470F6403-BF93-488A-9A11-3FFFB46329F8}">
      <dgm:prSet/>
      <dgm:spPr/>
      <dgm:t>
        <a:bodyPr/>
        <a:lstStyle/>
        <a:p>
          <a:endParaRPr lang="ru-RU"/>
        </a:p>
      </dgm:t>
    </dgm:pt>
    <dgm:pt modelId="{718F88A8-C26B-4A7F-980A-9F430F496929}">
      <dgm:prSet custT="1"/>
      <dgm:spPr/>
      <dgm:t>
        <a:bodyPr/>
        <a:lstStyle/>
        <a:p>
          <a:r>
            <a:rPr lang="ru-RU" sz="2000" b="1" i="1" dirty="0">
              <a:solidFill>
                <a:srgbClr val="C00000"/>
              </a:solidFill>
            </a:rPr>
            <a:t>6. </a:t>
          </a:r>
          <a:r>
            <a:rPr lang="ru-RU" sz="2000" b="1" i="1" dirty="0"/>
            <a:t>Дополнительные навыки (ПК, степень владения иностранными языками, наличие автомобиля, водительских прав, машинопись, др.)</a:t>
          </a:r>
          <a:endParaRPr lang="ru-RU" sz="2000" dirty="0"/>
        </a:p>
      </dgm:t>
    </dgm:pt>
    <dgm:pt modelId="{E56B6141-7138-4A66-BD45-69A7921CF95F}" type="parTrans" cxnId="{2C461EF9-8C2F-4CD3-9F27-626FBB5462C6}">
      <dgm:prSet/>
      <dgm:spPr/>
      <dgm:t>
        <a:bodyPr/>
        <a:lstStyle/>
        <a:p>
          <a:endParaRPr lang="ru-RU"/>
        </a:p>
      </dgm:t>
    </dgm:pt>
    <dgm:pt modelId="{98E38405-F6C3-4C3F-B360-320128A92959}" type="sibTrans" cxnId="{2C461EF9-8C2F-4CD3-9F27-626FBB5462C6}">
      <dgm:prSet/>
      <dgm:spPr/>
      <dgm:t>
        <a:bodyPr/>
        <a:lstStyle/>
        <a:p>
          <a:endParaRPr lang="ru-RU"/>
        </a:p>
      </dgm:t>
    </dgm:pt>
    <dgm:pt modelId="{109529F9-45EF-4398-A6C7-B2855329603F}">
      <dgm:prSet custT="1"/>
      <dgm:spPr/>
      <dgm:t>
        <a:bodyPr/>
        <a:lstStyle/>
        <a:p>
          <a:r>
            <a:rPr lang="ru-RU" sz="2000" b="1" i="1" dirty="0">
              <a:solidFill>
                <a:srgbClr val="C00000"/>
              </a:solidFill>
            </a:rPr>
            <a:t>7. </a:t>
          </a:r>
          <a:r>
            <a:rPr lang="ru-RU" sz="2000" b="1" i="1" dirty="0"/>
            <a:t>Ваши преимущества (укажите несколько личностных качеств, которые отличают вас от других и помогают вам достигать нужных результатов в работе).</a:t>
          </a:r>
          <a:endParaRPr lang="ru-RU" sz="2000" dirty="0"/>
        </a:p>
      </dgm:t>
    </dgm:pt>
    <dgm:pt modelId="{7B3022DD-E396-4F9C-9A17-AEEA3884B5AC}" type="parTrans" cxnId="{0B552A9A-D7C5-4F84-9044-BC17861DB975}">
      <dgm:prSet/>
      <dgm:spPr/>
      <dgm:t>
        <a:bodyPr/>
        <a:lstStyle/>
        <a:p>
          <a:endParaRPr lang="ru-RU"/>
        </a:p>
      </dgm:t>
    </dgm:pt>
    <dgm:pt modelId="{1EE6D7CD-79B3-4CEA-AEDB-35EE2C9BA6FC}" type="sibTrans" cxnId="{0B552A9A-D7C5-4F84-9044-BC17861DB975}">
      <dgm:prSet/>
      <dgm:spPr/>
      <dgm:t>
        <a:bodyPr/>
        <a:lstStyle/>
        <a:p>
          <a:endParaRPr lang="ru-RU"/>
        </a:p>
      </dgm:t>
    </dgm:pt>
    <dgm:pt modelId="{AA27A3C3-076D-437E-8322-0CD171DDF982}">
      <dgm:prSet custT="1"/>
      <dgm:spPr/>
      <dgm:t>
        <a:bodyPr/>
        <a:lstStyle/>
        <a:p>
          <a:r>
            <a:rPr lang="ru-RU" sz="2000" b="1" i="1" dirty="0" smtClean="0"/>
            <a:t> 1) дата начала работы – дата окончания работы;</a:t>
          </a:r>
          <a:endParaRPr lang="ru-RU" sz="2000" dirty="0"/>
        </a:p>
      </dgm:t>
    </dgm:pt>
    <dgm:pt modelId="{962B2706-B4CB-4F8C-B071-B977FA6E0BC0}" type="parTrans" cxnId="{7832FD81-2865-4213-9D4A-E60AC1F7C283}">
      <dgm:prSet/>
      <dgm:spPr/>
      <dgm:t>
        <a:bodyPr/>
        <a:lstStyle/>
        <a:p>
          <a:endParaRPr lang="ru-RU"/>
        </a:p>
      </dgm:t>
    </dgm:pt>
    <dgm:pt modelId="{AE95D19E-C360-4DCE-AD9E-CC1AEBE2C73D}" type="sibTrans" cxnId="{7832FD81-2865-4213-9D4A-E60AC1F7C283}">
      <dgm:prSet/>
      <dgm:spPr/>
      <dgm:t>
        <a:bodyPr/>
        <a:lstStyle/>
        <a:p>
          <a:endParaRPr lang="ru-RU"/>
        </a:p>
      </dgm:t>
    </dgm:pt>
    <dgm:pt modelId="{DDA681AF-E416-4492-84DB-4303827C5E99}">
      <dgm:prSet custT="1"/>
      <dgm:spPr/>
      <dgm:t>
        <a:bodyPr/>
        <a:lstStyle/>
        <a:p>
          <a:r>
            <a:rPr lang="ru-RU" sz="2000" b="1" i="1" dirty="0" smtClean="0">
              <a:solidFill>
                <a:srgbClr val="002060"/>
              </a:solidFill>
            </a:rPr>
            <a:t>2)</a:t>
          </a:r>
          <a:r>
            <a:rPr lang="ru-RU" sz="2000" b="1" i="1" dirty="0" smtClean="0"/>
            <a:t> название фирмы и сфера ее деятельности;</a:t>
          </a:r>
          <a:endParaRPr lang="ru-RU" sz="2000" dirty="0"/>
        </a:p>
      </dgm:t>
    </dgm:pt>
    <dgm:pt modelId="{E3478719-3935-4E80-B398-2CBE6EA20178}" type="parTrans" cxnId="{F76EB151-40D4-408E-8463-FE089512EB4F}">
      <dgm:prSet/>
      <dgm:spPr/>
      <dgm:t>
        <a:bodyPr/>
        <a:lstStyle/>
        <a:p>
          <a:endParaRPr lang="ru-RU"/>
        </a:p>
      </dgm:t>
    </dgm:pt>
    <dgm:pt modelId="{4FDD1FC4-C764-4172-8D8A-208AE1E088C7}" type="sibTrans" cxnId="{F76EB151-40D4-408E-8463-FE089512EB4F}">
      <dgm:prSet/>
      <dgm:spPr/>
      <dgm:t>
        <a:bodyPr/>
        <a:lstStyle/>
        <a:p>
          <a:endParaRPr lang="ru-RU"/>
        </a:p>
      </dgm:t>
    </dgm:pt>
    <dgm:pt modelId="{E28BA01C-BA91-4311-9640-31D5FFD4ECD5}">
      <dgm:prSet custT="1"/>
      <dgm:spPr/>
      <dgm:t>
        <a:bodyPr/>
        <a:lstStyle/>
        <a:p>
          <a:r>
            <a:rPr lang="ru-RU" sz="2000" b="1" i="1" dirty="0" smtClean="0">
              <a:solidFill>
                <a:srgbClr val="002060"/>
              </a:solidFill>
            </a:rPr>
            <a:t>3)</a:t>
          </a:r>
          <a:r>
            <a:rPr lang="ru-RU" sz="2000" b="1" i="1" dirty="0" smtClean="0"/>
            <a:t> название вашей должности, количество подчиненных (если были);</a:t>
          </a:r>
          <a:endParaRPr lang="ru-RU" sz="2000" dirty="0"/>
        </a:p>
      </dgm:t>
    </dgm:pt>
    <dgm:pt modelId="{2570B235-B935-4DE4-A51D-2B724EF1E5B8}" type="parTrans" cxnId="{90F3AB4F-9CF3-46BD-B2F0-B09A3E0649F6}">
      <dgm:prSet/>
      <dgm:spPr/>
      <dgm:t>
        <a:bodyPr/>
        <a:lstStyle/>
        <a:p>
          <a:endParaRPr lang="ru-RU"/>
        </a:p>
      </dgm:t>
    </dgm:pt>
    <dgm:pt modelId="{E9969894-EFC3-4BB7-99B5-29D5C38CC8E9}" type="sibTrans" cxnId="{90F3AB4F-9CF3-46BD-B2F0-B09A3E0649F6}">
      <dgm:prSet/>
      <dgm:spPr/>
      <dgm:t>
        <a:bodyPr/>
        <a:lstStyle/>
        <a:p>
          <a:endParaRPr lang="ru-RU"/>
        </a:p>
      </dgm:t>
    </dgm:pt>
    <dgm:pt modelId="{CAEA0F21-312C-4CFE-9795-2B00F97447B8}">
      <dgm:prSet custT="1"/>
      <dgm:spPr/>
      <dgm:t>
        <a:bodyPr/>
        <a:lstStyle/>
        <a:p>
          <a:r>
            <a:rPr lang="ru-RU" sz="2000" b="1" i="1" dirty="0" smtClean="0">
              <a:solidFill>
                <a:srgbClr val="002060"/>
              </a:solidFill>
            </a:rPr>
            <a:t> 5)</a:t>
          </a:r>
          <a:r>
            <a:rPr lang="ru-RU" sz="2000" b="1" i="1" dirty="0" smtClean="0"/>
            <a:t> примеры конкретных достижений.</a:t>
          </a:r>
          <a:endParaRPr lang="ru-RU" sz="2000" dirty="0"/>
        </a:p>
      </dgm:t>
    </dgm:pt>
    <dgm:pt modelId="{50519455-EC20-459E-A991-AA13DBFBAECC}" type="parTrans" cxnId="{FD4C2C8C-0D7D-417E-83E8-D3947A106732}">
      <dgm:prSet/>
      <dgm:spPr/>
      <dgm:t>
        <a:bodyPr/>
        <a:lstStyle/>
        <a:p>
          <a:endParaRPr lang="ru-RU"/>
        </a:p>
      </dgm:t>
    </dgm:pt>
    <dgm:pt modelId="{CF091BD3-561A-43C2-8553-F43B032499AA}" type="sibTrans" cxnId="{FD4C2C8C-0D7D-417E-83E8-D3947A106732}">
      <dgm:prSet/>
      <dgm:spPr/>
      <dgm:t>
        <a:bodyPr/>
        <a:lstStyle/>
        <a:p>
          <a:endParaRPr lang="ru-RU"/>
        </a:p>
      </dgm:t>
    </dgm:pt>
    <dgm:pt modelId="{0FB5812C-242C-4B73-8887-06226D737F55}" type="pres">
      <dgm:prSet presAssocID="{292A4C78-D53C-439A-AB8F-B1AB6A730B8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9DDBCA-18B3-4BCC-80A0-08631612BB28}" type="pres">
      <dgm:prSet presAssocID="{227193A7-7953-4452-AD3F-8F1F30F224D7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240954-ECD5-4B12-99AC-8F636AABBEA3}" type="pres">
      <dgm:prSet presAssocID="{158633DA-2C77-41CC-96A7-629F401A5E6D}" presName="spacer" presStyleCnt="0"/>
      <dgm:spPr/>
    </dgm:pt>
    <dgm:pt modelId="{201CF520-C5F7-42D7-9428-5529DF56908C}" type="pres">
      <dgm:prSet presAssocID="{AA27A3C3-076D-437E-8322-0CD171DDF982}" presName="parentText" presStyleLbl="node1" presStyleIdx="1" presStyleCnt="8" custScaleX="93648" custScaleY="794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8395B8-4610-4AE6-91F3-F75EC235AE71}" type="pres">
      <dgm:prSet presAssocID="{AE95D19E-C360-4DCE-AD9E-CC1AEBE2C73D}" presName="spacer" presStyleCnt="0"/>
      <dgm:spPr/>
    </dgm:pt>
    <dgm:pt modelId="{EE8EB230-B833-4D26-8923-D3C525FB0612}" type="pres">
      <dgm:prSet presAssocID="{DDA681AF-E416-4492-84DB-4303827C5E99}" presName="parentText" presStyleLbl="node1" presStyleIdx="2" presStyleCnt="8" custScaleX="93648" custScaleY="643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CF0794-6A15-403D-85D2-FF982D083C50}" type="pres">
      <dgm:prSet presAssocID="{4FDD1FC4-C764-4172-8D8A-208AE1E088C7}" presName="spacer" presStyleCnt="0"/>
      <dgm:spPr/>
    </dgm:pt>
    <dgm:pt modelId="{68209D60-8AAC-4669-81CE-419D63925A23}" type="pres">
      <dgm:prSet presAssocID="{E28BA01C-BA91-4311-9640-31D5FFD4ECD5}" presName="parentText" presStyleLbl="node1" presStyleIdx="3" presStyleCnt="8" custScaleX="93648" custScaleY="749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F58A39-7B98-4C09-AF07-3AA89A8DEA72}" type="pres">
      <dgm:prSet presAssocID="{E9969894-EFC3-4BB7-99B5-29D5C38CC8E9}" presName="spacer" presStyleCnt="0"/>
      <dgm:spPr/>
    </dgm:pt>
    <dgm:pt modelId="{83066C6C-0F4A-46C5-BBED-976F28F5945E}" type="pres">
      <dgm:prSet presAssocID="{CAEA0F21-312C-4CFE-9795-2B00F97447B8}" presName="parentText" presStyleLbl="node1" presStyleIdx="4" presStyleCnt="8" custScaleX="93648" custScaleY="7737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E77F3F-8D59-43CD-B94D-FD31D4AD23B9}" type="pres">
      <dgm:prSet presAssocID="{CF091BD3-561A-43C2-8553-F43B032499AA}" presName="spacer" presStyleCnt="0"/>
      <dgm:spPr/>
    </dgm:pt>
    <dgm:pt modelId="{52003497-1AE2-403B-8B27-C9ACB70DEFEC}" type="pres">
      <dgm:prSet presAssocID="{FF270B8C-E802-4A4D-BBD5-1D0CA056AABA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C633B2-248D-4875-B522-18D6A055F647}" type="pres">
      <dgm:prSet presAssocID="{6BDDDB32-8C1A-47F1-A564-D499D125AF29}" presName="spacer" presStyleCnt="0"/>
      <dgm:spPr/>
    </dgm:pt>
    <dgm:pt modelId="{76200AE9-D6EF-4A3E-88F0-B47D5D0D8178}" type="pres">
      <dgm:prSet presAssocID="{718F88A8-C26B-4A7F-980A-9F430F496929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C8A0FA-567C-4D5E-895D-D1753D88340D}" type="pres">
      <dgm:prSet presAssocID="{98E38405-F6C3-4C3F-B360-320128A92959}" presName="spacer" presStyleCnt="0"/>
      <dgm:spPr/>
    </dgm:pt>
    <dgm:pt modelId="{FD26EC92-97F1-4737-A498-C790090B67B8}" type="pres">
      <dgm:prSet presAssocID="{109529F9-45EF-4398-A6C7-B2855329603F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4C2C8C-0D7D-417E-83E8-D3947A106732}" srcId="{292A4C78-D53C-439A-AB8F-B1AB6A730B8F}" destId="{CAEA0F21-312C-4CFE-9795-2B00F97447B8}" srcOrd="4" destOrd="0" parTransId="{50519455-EC20-459E-A991-AA13DBFBAECC}" sibTransId="{CF091BD3-561A-43C2-8553-F43B032499AA}"/>
    <dgm:cxn modelId="{2C461EF9-8C2F-4CD3-9F27-626FBB5462C6}" srcId="{292A4C78-D53C-439A-AB8F-B1AB6A730B8F}" destId="{718F88A8-C26B-4A7F-980A-9F430F496929}" srcOrd="6" destOrd="0" parTransId="{E56B6141-7138-4A66-BD45-69A7921CF95F}" sibTransId="{98E38405-F6C3-4C3F-B360-320128A92959}"/>
    <dgm:cxn modelId="{6401B59A-D2FC-4F96-A44E-FBCD9DAB67FB}" type="presOf" srcId="{227193A7-7953-4452-AD3F-8F1F30F224D7}" destId="{F89DDBCA-18B3-4BCC-80A0-08631612BB28}" srcOrd="0" destOrd="0" presId="urn:microsoft.com/office/officeart/2005/8/layout/vList2"/>
    <dgm:cxn modelId="{B06FF412-4585-4F8D-BB7C-00FB90F02447}" type="presOf" srcId="{CAEA0F21-312C-4CFE-9795-2B00F97447B8}" destId="{83066C6C-0F4A-46C5-BBED-976F28F5945E}" srcOrd="0" destOrd="0" presId="urn:microsoft.com/office/officeart/2005/8/layout/vList2"/>
    <dgm:cxn modelId="{188434DC-5D0F-4471-B31E-5A5C9D3DC925}" type="presOf" srcId="{AA27A3C3-076D-437E-8322-0CD171DDF982}" destId="{201CF520-C5F7-42D7-9428-5529DF56908C}" srcOrd="0" destOrd="0" presId="urn:microsoft.com/office/officeart/2005/8/layout/vList2"/>
    <dgm:cxn modelId="{85CD82EF-45AA-4ED2-8052-C03075606B6F}" type="presOf" srcId="{E28BA01C-BA91-4311-9640-31D5FFD4ECD5}" destId="{68209D60-8AAC-4669-81CE-419D63925A23}" srcOrd="0" destOrd="0" presId="urn:microsoft.com/office/officeart/2005/8/layout/vList2"/>
    <dgm:cxn modelId="{D72C5B03-3B4A-4DE7-BB0A-AFF144588991}" srcId="{292A4C78-D53C-439A-AB8F-B1AB6A730B8F}" destId="{227193A7-7953-4452-AD3F-8F1F30F224D7}" srcOrd="0" destOrd="0" parTransId="{230206CC-FAEA-4EDB-81CE-30FF3083ECDD}" sibTransId="{158633DA-2C77-41CC-96A7-629F401A5E6D}"/>
    <dgm:cxn modelId="{90F3AB4F-9CF3-46BD-B2F0-B09A3E0649F6}" srcId="{292A4C78-D53C-439A-AB8F-B1AB6A730B8F}" destId="{E28BA01C-BA91-4311-9640-31D5FFD4ECD5}" srcOrd="3" destOrd="0" parTransId="{2570B235-B935-4DE4-A51D-2B724EF1E5B8}" sibTransId="{E9969894-EFC3-4BB7-99B5-29D5C38CC8E9}"/>
    <dgm:cxn modelId="{0B552A9A-D7C5-4F84-9044-BC17861DB975}" srcId="{292A4C78-D53C-439A-AB8F-B1AB6A730B8F}" destId="{109529F9-45EF-4398-A6C7-B2855329603F}" srcOrd="7" destOrd="0" parTransId="{7B3022DD-E396-4F9C-9A17-AEEA3884B5AC}" sibTransId="{1EE6D7CD-79B3-4CEA-AEDB-35EE2C9BA6FC}"/>
    <dgm:cxn modelId="{2AEF8003-E9D9-48C1-9D57-082821EAD35E}" type="presOf" srcId="{DDA681AF-E416-4492-84DB-4303827C5E99}" destId="{EE8EB230-B833-4D26-8923-D3C525FB0612}" srcOrd="0" destOrd="0" presId="urn:microsoft.com/office/officeart/2005/8/layout/vList2"/>
    <dgm:cxn modelId="{7832FD81-2865-4213-9D4A-E60AC1F7C283}" srcId="{292A4C78-D53C-439A-AB8F-B1AB6A730B8F}" destId="{AA27A3C3-076D-437E-8322-0CD171DDF982}" srcOrd="1" destOrd="0" parTransId="{962B2706-B4CB-4F8C-B071-B977FA6E0BC0}" sibTransId="{AE95D19E-C360-4DCE-AD9E-CC1AEBE2C73D}"/>
    <dgm:cxn modelId="{8A28EB79-C57F-4BC1-9425-44E078401142}" type="presOf" srcId="{292A4C78-D53C-439A-AB8F-B1AB6A730B8F}" destId="{0FB5812C-242C-4B73-8887-06226D737F55}" srcOrd="0" destOrd="0" presId="urn:microsoft.com/office/officeart/2005/8/layout/vList2"/>
    <dgm:cxn modelId="{0C70A2DC-D360-430C-911F-4F6D109B499B}" type="presOf" srcId="{FF270B8C-E802-4A4D-BBD5-1D0CA056AABA}" destId="{52003497-1AE2-403B-8B27-C9ACB70DEFEC}" srcOrd="0" destOrd="0" presId="urn:microsoft.com/office/officeart/2005/8/layout/vList2"/>
    <dgm:cxn modelId="{470F6403-BF93-488A-9A11-3FFFB46329F8}" srcId="{292A4C78-D53C-439A-AB8F-B1AB6A730B8F}" destId="{FF270B8C-E802-4A4D-BBD5-1D0CA056AABA}" srcOrd="5" destOrd="0" parTransId="{AF32D13A-547C-4220-9129-A28683E521F4}" sibTransId="{6BDDDB32-8C1A-47F1-A564-D499D125AF29}"/>
    <dgm:cxn modelId="{42DDD792-6521-4F33-B029-E03F1D4B39E6}" type="presOf" srcId="{718F88A8-C26B-4A7F-980A-9F430F496929}" destId="{76200AE9-D6EF-4A3E-88F0-B47D5D0D8178}" srcOrd="0" destOrd="0" presId="urn:microsoft.com/office/officeart/2005/8/layout/vList2"/>
    <dgm:cxn modelId="{F76EB151-40D4-408E-8463-FE089512EB4F}" srcId="{292A4C78-D53C-439A-AB8F-B1AB6A730B8F}" destId="{DDA681AF-E416-4492-84DB-4303827C5E99}" srcOrd="2" destOrd="0" parTransId="{E3478719-3935-4E80-B398-2CBE6EA20178}" sibTransId="{4FDD1FC4-C764-4172-8D8A-208AE1E088C7}"/>
    <dgm:cxn modelId="{43F91FC7-D679-4C28-9E4F-20181E0F4000}" type="presOf" srcId="{109529F9-45EF-4398-A6C7-B2855329603F}" destId="{FD26EC92-97F1-4737-A498-C790090B67B8}" srcOrd="0" destOrd="0" presId="urn:microsoft.com/office/officeart/2005/8/layout/vList2"/>
    <dgm:cxn modelId="{302211A1-DAC4-4212-A92F-C080625E5628}" type="presParOf" srcId="{0FB5812C-242C-4B73-8887-06226D737F55}" destId="{F89DDBCA-18B3-4BCC-80A0-08631612BB28}" srcOrd="0" destOrd="0" presId="urn:microsoft.com/office/officeart/2005/8/layout/vList2"/>
    <dgm:cxn modelId="{F63B2FEB-1290-4C33-8951-FB18CEF188A5}" type="presParOf" srcId="{0FB5812C-242C-4B73-8887-06226D737F55}" destId="{72240954-ECD5-4B12-99AC-8F636AABBEA3}" srcOrd="1" destOrd="0" presId="urn:microsoft.com/office/officeart/2005/8/layout/vList2"/>
    <dgm:cxn modelId="{DDE0179A-A50B-4022-B76A-8D2ADCA5A188}" type="presParOf" srcId="{0FB5812C-242C-4B73-8887-06226D737F55}" destId="{201CF520-C5F7-42D7-9428-5529DF56908C}" srcOrd="2" destOrd="0" presId="urn:microsoft.com/office/officeart/2005/8/layout/vList2"/>
    <dgm:cxn modelId="{9675558C-46EA-45CD-AE38-67C3CA2ABEBA}" type="presParOf" srcId="{0FB5812C-242C-4B73-8887-06226D737F55}" destId="{CB8395B8-4610-4AE6-91F3-F75EC235AE71}" srcOrd="3" destOrd="0" presId="urn:microsoft.com/office/officeart/2005/8/layout/vList2"/>
    <dgm:cxn modelId="{97D5F33D-A867-459B-9EF9-4CAEEBD51760}" type="presParOf" srcId="{0FB5812C-242C-4B73-8887-06226D737F55}" destId="{EE8EB230-B833-4D26-8923-D3C525FB0612}" srcOrd="4" destOrd="0" presId="urn:microsoft.com/office/officeart/2005/8/layout/vList2"/>
    <dgm:cxn modelId="{1A2DF5F9-18E7-4E52-9ADA-4142262230AB}" type="presParOf" srcId="{0FB5812C-242C-4B73-8887-06226D737F55}" destId="{73CF0794-6A15-403D-85D2-FF982D083C50}" srcOrd="5" destOrd="0" presId="urn:microsoft.com/office/officeart/2005/8/layout/vList2"/>
    <dgm:cxn modelId="{A5E26AFC-EA2F-45FA-B579-64C5BFED2FF0}" type="presParOf" srcId="{0FB5812C-242C-4B73-8887-06226D737F55}" destId="{68209D60-8AAC-4669-81CE-419D63925A23}" srcOrd="6" destOrd="0" presId="urn:microsoft.com/office/officeart/2005/8/layout/vList2"/>
    <dgm:cxn modelId="{A1D5D68F-CFDF-41BD-80E6-533832335175}" type="presParOf" srcId="{0FB5812C-242C-4B73-8887-06226D737F55}" destId="{45F58A39-7B98-4C09-AF07-3AA89A8DEA72}" srcOrd="7" destOrd="0" presId="urn:microsoft.com/office/officeart/2005/8/layout/vList2"/>
    <dgm:cxn modelId="{E16BF27D-8283-4F87-9575-9A96BDCF80F0}" type="presParOf" srcId="{0FB5812C-242C-4B73-8887-06226D737F55}" destId="{83066C6C-0F4A-46C5-BBED-976F28F5945E}" srcOrd="8" destOrd="0" presId="urn:microsoft.com/office/officeart/2005/8/layout/vList2"/>
    <dgm:cxn modelId="{DDD59110-4771-4A0B-B7A2-6CA7802C73DA}" type="presParOf" srcId="{0FB5812C-242C-4B73-8887-06226D737F55}" destId="{AAE77F3F-8D59-43CD-B94D-FD31D4AD23B9}" srcOrd="9" destOrd="0" presId="urn:microsoft.com/office/officeart/2005/8/layout/vList2"/>
    <dgm:cxn modelId="{469285AF-F1F1-48E4-9F53-09CB96FBC311}" type="presParOf" srcId="{0FB5812C-242C-4B73-8887-06226D737F55}" destId="{52003497-1AE2-403B-8B27-C9ACB70DEFEC}" srcOrd="10" destOrd="0" presId="urn:microsoft.com/office/officeart/2005/8/layout/vList2"/>
    <dgm:cxn modelId="{694F74FA-87A5-40D4-9D65-A53CA8BD2200}" type="presParOf" srcId="{0FB5812C-242C-4B73-8887-06226D737F55}" destId="{26C633B2-248D-4875-B522-18D6A055F647}" srcOrd="11" destOrd="0" presId="urn:microsoft.com/office/officeart/2005/8/layout/vList2"/>
    <dgm:cxn modelId="{D4D02435-3AC4-4A7F-B3F5-CBA156761570}" type="presParOf" srcId="{0FB5812C-242C-4B73-8887-06226D737F55}" destId="{76200AE9-D6EF-4A3E-88F0-B47D5D0D8178}" srcOrd="12" destOrd="0" presId="urn:microsoft.com/office/officeart/2005/8/layout/vList2"/>
    <dgm:cxn modelId="{40D75865-6EDC-4FEB-9CD6-3AF8A4706558}" type="presParOf" srcId="{0FB5812C-242C-4B73-8887-06226D737F55}" destId="{46C8A0FA-567C-4D5E-895D-D1753D88340D}" srcOrd="13" destOrd="0" presId="urn:microsoft.com/office/officeart/2005/8/layout/vList2"/>
    <dgm:cxn modelId="{223126D0-9176-4D3F-8F6D-45BC9D394DDE}" type="presParOf" srcId="{0FB5812C-242C-4B73-8887-06226D737F55}" destId="{FD26EC92-97F1-4737-A498-C790090B67B8}" srcOrd="14" destOrd="0" presId="urn:microsoft.com/office/officeart/2005/8/layout/vList2"/>
  </dgm:cxnLst>
  <dgm:bg/>
  <dgm:whole/>
  <dgm:extLst>
    <a:ext uri="http://schemas.microsoft.com/office/drawing/2008/diagram"/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512C04-1327-4D7C-920B-183A326A339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0FCDAF8-6476-4772-92E8-F7365DBF81F4}">
      <dgm:prSet phldrT="[Текст]" custT="1"/>
      <dgm:spPr>
        <a:effectLst>
          <a:outerShdw blurRad="50800" dist="38100" dir="13500000" algn="br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ru-RU" sz="2800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rPr>
            <a:t>Чтобы эффективно подготовиться и провести самопрезентацию, необходимо обратить внимание на:</a:t>
          </a:r>
        </a:p>
      </dgm:t>
    </dgm:pt>
    <dgm:pt modelId="{76B0BC4A-D8BC-4306-B6AC-0AF8866414A9}" type="parTrans" cxnId="{C60F3C4B-B3B1-4E37-8C8B-6F1EC847FBAB}">
      <dgm:prSet/>
      <dgm:spPr/>
      <dgm:t>
        <a:bodyPr/>
        <a:lstStyle/>
        <a:p>
          <a:endParaRPr lang="ru-RU"/>
        </a:p>
      </dgm:t>
    </dgm:pt>
    <dgm:pt modelId="{F3D2B62C-83AC-4FC0-B5F6-74E02C323B94}" type="sibTrans" cxnId="{C60F3C4B-B3B1-4E37-8C8B-6F1EC847FBAB}">
      <dgm:prSet/>
      <dgm:spPr/>
      <dgm:t>
        <a:bodyPr/>
        <a:lstStyle/>
        <a:p>
          <a:endParaRPr lang="ru-RU"/>
        </a:p>
      </dgm:t>
    </dgm:pt>
    <dgm:pt modelId="{E091C745-CA48-4C0A-8FD3-944155ED498D}">
      <dgm:prSet phldrT="[Текст]" custT="1"/>
      <dgm:spPr>
        <a:ln w="57150"/>
        <a:effectLst>
          <a:outerShdw blurRad="50800" dist="38100" dir="13500000" algn="br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ru-RU" sz="2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Знания, навыки, умения, опыт, личностные качества соискателя</a:t>
          </a:r>
        </a:p>
      </dgm:t>
    </dgm:pt>
    <dgm:pt modelId="{2680157B-F5E2-4E19-A0D5-BC7CA1E1EA02}" type="parTrans" cxnId="{69DB50EC-7EA2-439E-B7DA-F450E3DCA076}">
      <dgm:prSet/>
      <dgm:spPr/>
      <dgm:t>
        <a:bodyPr/>
        <a:lstStyle/>
        <a:p>
          <a:endParaRPr lang="ru-RU"/>
        </a:p>
      </dgm:t>
    </dgm:pt>
    <dgm:pt modelId="{BF73C16C-C05D-4B8D-842F-D5777BC16F56}" type="sibTrans" cxnId="{69DB50EC-7EA2-439E-B7DA-F450E3DCA076}">
      <dgm:prSet/>
      <dgm:spPr/>
      <dgm:t>
        <a:bodyPr/>
        <a:lstStyle/>
        <a:p>
          <a:endParaRPr lang="ru-RU"/>
        </a:p>
      </dgm:t>
    </dgm:pt>
    <dgm:pt modelId="{80E7843F-0948-49A2-979A-E0055CDDA83B}">
      <dgm:prSet phldrT="[Текст]" custT="1"/>
      <dgm:spPr>
        <a:gradFill flip="none"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path path="circle">
            <a:fillToRect l="50000" t="50000" r="50000" b="50000"/>
          </a:path>
          <a:tileRect/>
        </a:gradFill>
        <a:ln w="57150"/>
        <a:effectLst>
          <a:outerShdw blurRad="50800" dist="38100" dir="13500000" algn="br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ru-RU" sz="2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pitchFamily="34" charset="0"/>
            </a:rPr>
            <a:t>Самого себя</a:t>
          </a:r>
        </a:p>
      </dgm:t>
    </dgm:pt>
    <dgm:pt modelId="{6FB9F6C3-0B58-4C59-B927-997809B247EC}" type="parTrans" cxnId="{C3900C38-FAEE-4C4B-B53B-69120A71A47B}">
      <dgm:prSet/>
      <dgm:spPr/>
      <dgm:t>
        <a:bodyPr/>
        <a:lstStyle/>
        <a:p>
          <a:endParaRPr lang="ru-RU"/>
        </a:p>
      </dgm:t>
    </dgm:pt>
    <dgm:pt modelId="{62AB1E76-820A-4AD1-97E4-CB1F496C5205}" type="sibTrans" cxnId="{C3900C38-FAEE-4C4B-B53B-69120A71A47B}">
      <dgm:prSet/>
      <dgm:spPr/>
      <dgm:t>
        <a:bodyPr/>
        <a:lstStyle/>
        <a:p>
          <a:endParaRPr lang="ru-RU"/>
        </a:p>
      </dgm:t>
    </dgm:pt>
    <dgm:pt modelId="{E399F2BC-869C-4778-951F-A70E5E2F8BFA}">
      <dgm:prSet phldrT="[Текст]" custT="1"/>
      <dgm:spPr>
        <a:ln w="57150"/>
        <a:effectLst>
          <a:outerShdw blurRad="50800" dist="38100" dir="13500000" algn="br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ru-RU" sz="2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Ожидания работодателя</a:t>
          </a:r>
        </a:p>
      </dgm:t>
    </dgm:pt>
    <dgm:pt modelId="{23EB9623-838D-4E17-99A6-F669B165E5D0}" type="parTrans" cxnId="{D52AE1CF-40A0-438A-BB2B-4A4FECB3B275}">
      <dgm:prSet/>
      <dgm:spPr/>
      <dgm:t>
        <a:bodyPr/>
        <a:lstStyle/>
        <a:p>
          <a:endParaRPr lang="ru-RU"/>
        </a:p>
      </dgm:t>
    </dgm:pt>
    <dgm:pt modelId="{7807B4AA-1DB8-43F1-98A8-41C64DC942F6}" type="sibTrans" cxnId="{D52AE1CF-40A0-438A-BB2B-4A4FECB3B275}">
      <dgm:prSet/>
      <dgm:spPr/>
      <dgm:t>
        <a:bodyPr/>
        <a:lstStyle/>
        <a:p>
          <a:endParaRPr lang="ru-RU"/>
        </a:p>
      </dgm:t>
    </dgm:pt>
    <dgm:pt modelId="{0274E165-5E89-416D-A2B8-D564CF3A7A5A}">
      <dgm:prSet phldrT="[Текст]" custT="1"/>
      <dgm:spPr>
        <a:gradFill flip="none"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path path="circle">
            <a:fillToRect l="50000" t="50000" r="50000" b="50000"/>
          </a:path>
          <a:tileRect/>
        </a:gradFill>
        <a:ln w="57150"/>
        <a:effectLst>
          <a:outerShdw blurRad="50800" dist="38100" dir="13500000" algn="br" rotWithShape="0">
            <a:prstClr val="black">
              <a:alpha val="40000"/>
            </a:prstClr>
          </a:outerShdw>
        </a:effectLst>
      </dgm:spPr>
      <dgm:t>
        <a:bodyPr/>
        <a:lstStyle/>
        <a:p>
          <a:pPr algn="l"/>
          <a:r>
            <a: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Выбор средств самопрезентации: </a:t>
          </a:r>
          <a:r>
            <a: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письменная </a:t>
          </a:r>
          <a:r>
            <a: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(резюме), </a:t>
          </a:r>
          <a:r>
            <a: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устная </a:t>
          </a:r>
          <a:r>
            <a: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(собеседование у работодателя), </a:t>
          </a:r>
          <a:r>
            <a:rPr lang="ru-RU" sz="2400" b="1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видеопрезентация</a:t>
          </a:r>
          <a:r>
            <a: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 (видеоролик), </a:t>
          </a:r>
          <a:r>
            <a: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электронная </a:t>
          </a:r>
          <a:r>
            <a: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(Интернет- резюме).</a:t>
          </a:r>
          <a:endParaRPr lang="ru-RU" sz="24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 Antiqua" pitchFamily="18" charset="0"/>
          </a:endParaRPr>
        </a:p>
      </dgm:t>
    </dgm:pt>
    <dgm:pt modelId="{A87E5A71-C0BB-4BED-A8CE-3E78A3B27D80}" type="parTrans" cxnId="{B8C941A1-03AB-49C3-B32E-DC50C15F8AF3}">
      <dgm:prSet/>
      <dgm:spPr/>
      <dgm:t>
        <a:bodyPr/>
        <a:lstStyle/>
        <a:p>
          <a:endParaRPr lang="ru-RU"/>
        </a:p>
      </dgm:t>
    </dgm:pt>
    <dgm:pt modelId="{721EC7FB-3513-496F-9EE8-25AD04C6C6D1}" type="sibTrans" cxnId="{B8C941A1-03AB-49C3-B32E-DC50C15F8AF3}">
      <dgm:prSet/>
      <dgm:spPr/>
      <dgm:t>
        <a:bodyPr/>
        <a:lstStyle/>
        <a:p>
          <a:endParaRPr lang="ru-RU"/>
        </a:p>
      </dgm:t>
    </dgm:pt>
    <dgm:pt modelId="{68C01F1E-921E-43A2-B675-4ADC96B930BC}" type="pres">
      <dgm:prSet presAssocID="{1A512C04-1327-4D7C-920B-183A326A33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5118AB-2AFB-43E8-8726-76B5CD625709}" type="pres">
      <dgm:prSet presAssocID="{80FCDAF8-6476-4772-92E8-F7365DBF81F4}" presName="parentText" presStyleLbl="node1" presStyleIdx="0" presStyleCnt="5" custScaleY="94435" custLinFactY="-3297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2CC762-8DE5-4BDE-83B5-6E9C456E01A5}" type="pres">
      <dgm:prSet presAssocID="{F3D2B62C-83AC-4FC0-B5F6-74E02C323B94}" presName="spacer" presStyleCnt="0"/>
      <dgm:spPr/>
    </dgm:pt>
    <dgm:pt modelId="{CBAEED99-A9AC-4842-ADBE-7DFED2232A76}" type="pres">
      <dgm:prSet presAssocID="{80E7843F-0948-49A2-979A-E0055CDDA83B}" presName="parentText" presStyleLbl="node1" presStyleIdx="1" presStyleCnt="5" custScaleY="69570" custLinFactNeighborY="807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948F14-C6D7-45A1-A321-72F79ED35AC1}" type="pres">
      <dgm:prSet presAssocID="{62AB1E76-820A-4AD1-97E4-CB1F496C5205}" presName="spacer" presStyleCnt="0"/>
      <dgm:spPr/>
    </dgm:pt>
    <dgm:pt modelId="{43E971DE-672A-43B3-9AB6-8C2C9BACF209}" type="pres">
      <dgm:prSet presAssocID="{E399F2BC-869C-4778-951F-A70E5E2F8BFA}" presName="parentText" presStyleLbl="node1" presStyleIdx="2" presStyleCnt="5" custScaleY="69695" custLinFactNeighborX="-855" custLinFactNeighborY="-15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5FD60D-312D-424F-AA51-220A13132E59}" type="pres">
      <dgm:prSet presAssocID="{7807B4AA-1DB8-43F1-98A8-41C64DC942F6}" presName="spacer" presStyleCnt="0"/>
      <dgm:spPr/>
    </dgm:pt>
    <dgm:pt modelId="{A3EDD0C3-8C42-4E80-BDEB-2488588B1996}" type="pres">
      <dgm:prSet presAssocID="{E091C745-CA48-4C0A-8FD3-944155ED498D}" presName="parentText" presStyleLbl="node1" presStyleIdx="3" presStyleCnt="5" custScaleY="78182" custLinFactNeighborX="-855" custLinFactNeighborY="-1193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4F5445-F2A3-4A8F-8A7F-918B6A9C0AD2}" type="pres">
      <dgm:prSet presAssocID="{BF73C16C-C05D-4B8D-842F-D5777BC16F56}" presName="spacer" presStyleCnt="0"/>
      <dgm:spPr/>
    </dgm:pt>
    <dgm:pt modelId="{6CDDB2AA-E8A9-4F68-A014-65AD6C5D4B5C}" type="pres">
      <dgm:prSet presAssocID="{0274E165-5E89-416D-A2B8-D564CF3A7A5A}" presName="parentText" presStyleLbl="node1" presStyleIdx="4" presStyleCnt="5" custScaleY="130886" custLinFactY="436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C941A1-03AB-49C3-B32E-DC50C15F8AF3}" srcId="{1A512C04-1327-4D7C-920B-183A326A3392}" destId="{0274E165-5E89-416D-A2B8-D564CF3A7A5A}" srcOrd="4" destOrd="0" parTransId="{A87E5A71-C0BB-4BED-A8CE-3E78A3B27D80}" sibTransId="{721EC7FB-3513-496F-9EE8-25AD04C6C6D1}"/>
    <dgm:cxn modelId="{9B090D8C-3EA3-4313-B171-5712D13231A0}" type="presOf" srcId="{80E7843F-0948-49A2-979A-E0055CDDA83B}" destId="{CBAEED99-A9AC-4842-ADBE-7DFED2232A76}" srcOrd="0" destOrd="0" presId="urn:microsoft.com/office/officeart/2005/8/layout/vList2"/>
    <dgm:cxn modelId="{C3900C38-FAEE-4C4B-B53B-69120A71A47B}" srcId="{1A512C04-1327-4D7C-920B-183A326A3392}" destId="{80E7843F-0948-49A2-979A-E0055CDDA83B}" srcOrd="1" destOrd="0" parTransId="{6FB9F6C3-0B58-4C59-B927-997809B247EC}" sibTransId="{62AB1E76-820A-4AD1-97E4-CB1F496C5205}"/>
    <dgm:cxn modelId="{8CCBEE7F-F749-427A-8C92-A86A926B501C}" type="presOf" srcId="{1A512C04-1327-4D7C-920B-183A326A3392}" destId="{68C01F1E-921E-43A2-B675-4ADC96B930BC}" srcOrd="0" destOrd="0" presId="urn:microsoft.com/office/officeart/2005/8/layout/vList2"/>
    <dgm:cxn modelId="{C60F3C4B-B3B1-4E37-8C8B-6F1EC847FBAB}" srcId="{1A512C04-1327-4D7C-920B-183A326A3392}" destId="{80FCDAF8-6476-4772-92E8-F7365DBF81F4}" srcOrd="0" destOrd="0" parTransId="{76B0BC4A-D8BC-4306-B6AC-0AF8866414A9}" sibTransId="{F3D2B62C-83AC-4FC0-B5F6-74E02C323B94}"/>
    <dgm:cxn modelId="{3E7F334E-9435-4A0F-AC4B-1CBB7463883E}" type="presOf" srcId="{E091C745-CA48-4C0A-8FD3-944155ED498D}" destId="{A3EDD0C3-8C42-4E80-BDEB-2488588B1996}" srcOrd="0" destOrd="0" presId="urn:microsoft.com/office/officeart/2005/8/layout/vList2"/>
    <dgm:cxn modelId="{69DB50EC-7EA2-439E-B7DA-F450E3DCA076}" srcId="{1A512C04-1327-4D7C-920B-183A326A3392}" destId="{E091C745-CA48-4C0A-8FD3-944155ED498D}" srcOrd="3" destOrd="0" parTransId="{2680157B-F5E2-4E19-A0D5-BC7CA1E1EA02}" sibTransId="{BF73C16C-C05D-4B8D-842F-D5777BC16F56}"/>
    <dgm:cxn modelId="{22861B6F-89A9-4EBB-8C15-00C1064B7DD5}" type="presOf" srcId="{E399F2BC-869C-4778-951F-A70E5E2F8BFA}" destId="{43E971DE-672A-43B3-9AB6-8C2C9BACF209}" srcOrd="0" destOrd="0" presId="urn:microsoft.com/office/officeart/2005/8/layout/vList2"/>
    <dgm:cxn modelId="{143C8CF2-CBE4-470D-8858-998009434C1D}" type="presOf" srcId="{80FCDAF8-6476-4772-92E8-F7365DBF81F4}" destId="{CA5118AB-2AFB-43E8-8726-76B5CD625709}" srcOrd="0" destOrd="0" presId="urn:microsoft.com/office/officeart/2005/8/layout/vList2"/>
    <dgm:cxn modelId="{D52AE1CF-40A0-438A-BB2B-4A4FECB3B275}" srcId="{1A512C04-1327-4D7C-920B-183A326A3392}" destId="{E399F2BC-869C-4778-951F-A70E5E2F8BFA}" srcOrd="2" destOrd="0" parTransId="{23EB9623-838D-4E17-99A6-F669B165E5D0}" sibTransId="{7807B4AA-1DB8-43F1-98A8-41C64DC942F6}"/>
    <dgm:cxn modelId="{C654A614-6651-42BD-B41D-EAF221DDCAFE}" type="presOf" srcId="{0274E165-5E89-416D-A2B8-D564CF3A7A5A}" destId="{6CDDB2AA-E8A9-4F68-A014-65AD6C5D4B5C}" srcOrd="0" destOrd="0" presId="urn:microsoft.com/office/officeart/2005/8/layout/vList2"/>
    <dgm:cxn modelId="{C1B03826-D589-422C-8173-B874A3204039}" type="presParOf" srcId="{68C01F1E-921E-43A2-B675-4ADC96B930BC}" destId="{CA5118AB-2AFB-43E8-8726-76B5CD625709}" srcOrd="0" destOrd="0" presId="urn:microsoft.com/office/officeart/2005/8/layout/vList2"/>
    <dgm:cxn modelId="{B20493A2-EE7A-45C8-8280-8878956DC5B8}" type="presParOf" srcId="{68C01F1E-921E-43A2-B675-4ADC96B930BC}" destId="{B22CC762-8DE5-4BDE-83B5-6E9C456E01A5}" srcOrd="1" destOrd="0" presId="urn:microsoft.com/office/officeart/2005/8/layout/vList2"/>
    <dgm:cxn modelId="{47C6A2F6-91C0-4331-A23D-32B2B8FA6963}" type="presParOf" srcId="{68C01F1E-921E-43A2-B675-4ADC96B930BC}" destId="{CBAEED99-A9AC-4842-ADBE-7DFED2232A76}" srcOrd="2" destOrd="0" presId="urn:microsoft.com/office/officeart/2005/8/layout/vList2"/>
    <dgm:cxn modelId="{CD4C64FA-24BC-414E-B2FC-AA82B6802A89}" type="presParOf" srcId="{68C01F1E-921E-43A2-B675-4ADC96B930BC}" destId="{22948F14-C6D7-45A1-A321-72F79ED35AC1}" srcOrd="3" destOrd="0" presId="urn:microsoft.com/office/officeart/2005/8/layout/vList2"/>
    <dgm:cxn modelId="{4559507C-8D99-4018-8488-CC2D285A95C6}" type="presParOf" srcId="{68C01F1E-921E-43A2-B675-4ADC96B930BC}" destId="{43E971DE-672A-43B3-9AB6-8C2C9BACF209}" srcOrd="4" destOrd="0" presId="urn:microsoft.com/office/officeart/2005/8/layout/vList2"/>
    <dgm:cxn modelId="{4F3A6E8C-522B-48E4-B285-BBEE1E027813}" type="presParOf" srcId="{68C01F1E-921E-43A2-B675-4ADC96B930BC}" destId="{A15FD60D-312D-424F-AA51-220A13132E59}" srcOrd="5" destOrd="0" presId="urn:microsoft.com/office/officeart/2005/8/layout/vList2"/>
    <dgm:cxn modelId="{E8B945E0-D036-4D03-87BB-00F89C6E69BA}" type="presParOf" srcId="{68C01F1E-921E-43A2-B675-4ADC96B930BC}" destId="{A3EDD0C3-8C42-4E80-BDEB-2488588B1996}" srcOrd="6" destOrd="0" presId="urn:microsoft.com/office/officeart/2005/8/layout/vList2"/>
    <dgm:cxn modelId="{438F868F-3152-4D5A-A876-148A2FE31E61}" type="presParOf" srcId="{68C01F1E-921E-43A2-B675-4ADC96B930BC}" destId="{A24F5445-F2A3-4A8F-8A7F-918B6A9C0AD2}" srcOrd="7" destOrd="0" presId="urn:microsoft.com/office/officeart/2005/8/layout/vList2"/>
    <dgm:cxn modelId="{D24E642B-9734-486E-8374-1F5105CB29C0}" type="presParOf" srcId="{68C01F1E-921E-43A2-B675-4ADC96B930BC}" destId="{6CDDB2AA-E8A9-4F68-A014-65AD6C5D4B5C}" srcOrd="8" destOrd="0" presId="urn:microsoft.com/office/officeart/2005/8/layout/vList2"/>
  </dgm:cxnLst>
  <dgm:bg/>
  <dgm:whole/>
  <dgm:extLst>
    <a:ext uri="http://schemas.microsoft.com/office/drawing/2008/diagram"/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ABD8BEE-796C-4030-8D27-E9D613D672C2}" type="doc">
      <dgm:prSet loTypeId="urn:microsoft.com/office/officeart/2005/8/layout/list1" loCatId="list" qsTypeId="urn:microsoft.com/office/officeart/2005/8/quickstyle/simple3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AA9B6107-DDB4-4DD8-BAAD-8B57D7B4693E}">
      <dgm:prSet phldrT="[Текст]"/>
      <dgm:spPr/>
      <dgm:t>
        <a:bodyPr/>
        <a:lstStyle/>
        <a:p>
          <a:r>
            <a:rPr lang="ru-RU" b="1" i="1" dirty="0"/>
            <a:t>Приветствие</a:t>
          </a:r>
          <a:endParaRPr lang="ru-RU" dirty="0"/>
        </a:p>
      </dgm:t>
    </dgm:pt>
    <dgm:pt modelId="{CC864DDA-EC21-4BF9-B3F9-EB094E609651}" type="parTrans" cxnId="{27E65012-0FE8-4AF2-85C7-9524E0FDCA09}">
      <dgm:prSet/>
      <dgm:spPr/>
      <dgm:t>
        <a:bodyPr/>
        <a:lstStyle/>
        <a:p>
          <a:endParaRPr lang="ru-RU"/>
        </a:p>
      </dgm:t>
    </dgm:pt>
    <dgm:pt modelId="{798A25F0-D692-42C7-A011-B6E5C80F3A3E}" type="sibTrans" cxnId="{27E65012-0FE8-4AF2-85C7-9524E0FDCA09}">
      <dgm:prSet/>
      <dgm:spPr/>
      <dgm:t>
        <a:bodyPr/>
        <a:lstStyle/>
        <a:p>
          <a:endParaRPr lang="ru-RU"/>
        </a:p>
      </dgm:t>
    </dgm:pt>
    <dgm:pt modelId="{5660E9A5-9437-4B29-985B-2652E24E6BA1}">
      <dgm:prSet phldrT="[Текст]"/>
      <dgm:spPr/>
      <dgm:t>
        <a:bodyPr/>
        <a:lstStyle/>
        <a:p>
          <a:r>
            <a:rPr lang="ru-RU" b="1" i="1" dirty="0" smtClean="0"/>
            <a:t>Представление</a:t>
          </a:r>
          <a:endParaRPr lang="ru-RU" b="1" i="1" dirty="0"/>
        </a:p>
      </dgm:t>
    </dgm:pt>
    <dgm:pt modelId="{7930476A-8C4B-4D8F-B714-C27F1857E866}" type="parTrans" cxnId="{DCC1337B-E197-4BFE-9F52-2A25D574B4DB}">
      <dgm:prSet/>
      <dgm:spPr/>
      <dgm:t>
        <a:bodyPr/>
        <a:lstStyle/>
        <a:p>
          <a:endParaRPr lang="ru-RU"/>
        </a:p>
      </dgm:t>
    </dgm:pt>
    <dgm:pt modelId="{F1696E48-AC41-44A0-8E20-D571EFF24B31}" type="sibTrans" cxnId="{DCC1337B-E197-4BFE-9F52-2A25D574B4DB}">
      <dgm:prSet/>
      <dgm:spPr/>
      <dgm:t>
        <a:bodyPr/>
        <a:lstStyle/>
        <a:p>
          <a:endParaRPr lang="ru-RU"/>
        </a:p>
      </dgm:t>
    </dgm:pt>
    <dgm:pt modelId="{B330F2C5-D1C5-4312-B87F-E15F3A1822E6}">
      <dgm:prSet phldrT="[Текст]"/>
      <dgm:spPr/>
      <dgm:t>
        <a:bodyPr/>
        <a:lstStyle/>
        <a:p>
          <a:r>
            <a:rPr lang="ru-RU" b="1" i="1" dirty="0" smtClean="0"/>
            <a:t>Комплимент</a:t>
          </a:r>
          <a:endParaRPr lang="ru-RU" b="1" i="1" dirty="0"/>
        </a:p>
      </dgm:t>
    </dgm:pt>
    <dgm:pt modelId="{56AFECEA-A506-45CD-9BD8-72B324F773CF}" type="parTrans" cxnId="{471842C7-15D3-4B55-87AB-26F283B72992}">
      <dgm:prSet/>
      <dgm:spPr/>
      <dgm:t>
        <a:bodyPr/>
        <a:lstStyle/>
        <a:p>
          <a:endParaRPr lang="ru-RU"/>
        </a:p>
      </dgm:t>
    </dgm:pt>
    <dgm:pt modelId="{AE38BE49-8739-42E2-A764-C755A52C9042}" type="sibTrans" cxnId="{471842C7-15D3-4B55-87AB-26F283B72992}">
      <dgm:prSet/>
      <dgm:spPr/>
      <dgm:t>
        <a:bodyPr/>
        <a:lstStyle/>
        <a:p>
          <a:endParaRPr lang="ru-RU"/>
        </a:p>
      </dgm:t>
    </dgm:pt>
    <dgm:pt modelId="{08D7D856-15C9-4552-B0F3-F4EE0D752303}" type="pres">
      <dgm:prSet presAssocID="{FABD8BEE-796C-4030-8D27-E9D613D672C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3A5CFE-4F86-4F5D-8742-59D9207EC9FB}" type="pres">
      <dgm:prSet presAssocID="{AA9B6107-DDB4-4DD8-BAAD-8B57D7B4693E}" presName="parentLin" presStyleCnt="0"/>
      <dgm:spPr/>
    </dgm:pt>
    <dgm:pt modelId="{AE5AB35A-ECC1-4973-8A8F-67C0A039AC67}" type="pres">
      <dgm:prSet presAssocID="{AA9B6107-DDB4-4DD8-BAAD-8B57D7B4693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AC0D7B2-3369-43DC-8502-5B72844317E8}" type="pres">
      <dgm:prSet presAssocID="{AA9B6107-DDB4-4DD8-BAAD-8B57D7B4693E}" presName="parentText" presStyleLbl="node1" presStyleIdx="0" presStyleCnt="3" custScaleX="142857" custLinFactNeighborX="51" custLinFactNeighborY="204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391890-BEF8-4CBB-BF2F-FC1D9078F899}" type="pres">
      <dgm:prSet presAssocID="{AA9B6107-DDB4-4DD8-BAAD-8B57D7B4693E}" presName="negativeSpace" presStyleCnt="0"/>
      <dgm:spPr/>
    </dgm:pt>
    <dgm:pt modelId="{86EA8BEC-EADA-4B58-B991-3A624C6286E6}" type="pres">
      <dgm:prSet presAssocID="{AA9B6107-DDB4-4DD8-BAAD-8B57D7B4693E}" presName="childText" presStyleLbl="conFgAcc1" presStyleIdx="0" presStyleCnt="3">
        <dgm:presLayoutVars>
          <dgm:bulletEnabled val="1"/>
        </dgm:presLayoutVars>
      </dgm:prSet>
      <dgm:spPr>
        <a:solidFill>
          <a:schemeClr val="tx2">
            <a:lumMod val="40000"/>
            <a:lumOff val="60000"/>
            <a:alpha val="90000"/>
          </a:schemeClr>
        </a:solidFill>
      </dgm:spPr>
      <dgm:t>
        <a:bodyPr/>
        <a:lstStyle/>
        <a:p>
          <a:endParaRPr lang="ru-RU"/>
        </a:p>
      </dgm:t>
    </dgm:pt>
    <dgm:pt modelId="{99D26BB5-71A1-40A5-9E26-4EBCAAE44FA9}" type="pres">
      <dgm:prSet presAssocID="{798A25F0-D692-42C7-A011-B6E5C80F3A3E}" presName="spaceBetweenRectangles" presStyleCnt="0"/>
      <dgm:spPr/>
    </dgm:pt>
    <dgm:pt modelId="{06F8C9E9-F28A-4EE3-AEF0-392AD80FE18F}" type="pres">
      <dgm:prSet presAssocID="{5660E9A5-9437-4B29-985B-2652E24E6BA1}" presName="parentLin" presStyleCnt="0"/>
      <dgm:spPr/>
    </dgm:pt>
    <dgm:pt modelId="{9ED2A39A-F7AE-435D-AF44-727C703EAC06}" type="pres">
      <dgm:prSet presAssocID="{5660E9A5-9437-4B29-985B-2652E24E6BA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0466A22-BAAA-4DBB-9157-4C23EB0F400A}" type="pres">
      <dgm:prSet presAssocID="{5660E9A5-9437-4B29-985B-2652E24E6BA1}" presName="parentText" presStyleLbl="node1" presStyleIdx="1" presStyleCnt="3" custScaleX="143555" custScaleY="131289" custLinFactNeighborX="1570" custLinFactNeighborY="253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234C7C-DE7F-46AF-A0F4-9ECE96077FAA}" type="pres">
      <dgm:prSet presAssocID="{5660E9A5-9437-4B29-985B-2652E24E6BA1}" presName="negativeSpace" presStyleCnt="0"/>
      <dgm:spPr/>
    </dgm:pt>
    <dgm:pt modelId="{36253D1D-2F8D-4ACD-BD7B-0E977986434F}" type="pres">
      <dgm:prSet presAssocID="{5660E9A5-9437-4B29-985B-2652E24E6BA1}" presName="childText" presStyleLbl="conFgAcc1" presStyleIdx="1" presStyleCnt="3">
        <dgm:presLayoutVars>
          <dgm:bulletEnabled val="1"/>
        </dgm:presLayoutVars>
      </dgm:prSet>
      <dgm:spPr>
        <a:solidFill>
          <a:schemeClr val="tx2">
            <a:lumMod val="40000"/>
            <a:lumOff val="60000"/>
            <a:alpha val="90000"/>
          </a:schemeClr>
        </a:solidFill>
      </dgm:spPr>
      <dgm:t>
        <a:bodyPr/>
        <a:lstStyle/>
        <a:p>
          <a:endParaRPr lang="ru-RU"/>
        </a:p>
      </dgm:t>
    </dgm:pt>
    <dgm:pt modelId="{802DE193-AE96-46EE-B28E-478AB4A13F43}" type="pres">
      <dgm:prSet presAssocID="{F1696E48-AC41-44A0-8E20-D571EFF24B31}" presName="spaceBetweenRectangles" presStyleCnt="0"/>
      <dgm:spPr/>
    </dgm:pt>
    <dgm:pt modelId="{319FDC2A-BE22-454E-8039-688A97F94DF3}" type="pres">
      <dgm:prSet presAssocID="{B330F2C5-D1C5-4312-B87F-E15F3A1822E6}" presName="parentLin" presStyleCnt="0"/>
      <dgm:spPr/>
    </dgm:pt>
    <dgm:pt modelId="{67084419-F698-4717-8EE2-E1069874F099}" type="pres">
      <dgm:prSet presAssocID="{B330F2C5-D1C5-4312-B87F-E15F3A1822E6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EB5290AA-24FC-4F15-91E7-D040296B896A}" type="pres">
      <dgm:prSet presAssocID="{B330F2C5-D1C5-4312-B87F-E15F3A1822E6}" presName="parentText" presStyleLbl="node1" presStyleIdx="2" presStyleCnt="3" custScaleX="142857" custLinFactNeighborX="51" custLinFactNeighborY="204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A11BCC-74B9-4666-A046-7050C41FF769}" type="pres">
      <dgm:prSet presAssocID="{B330F2C5-D1C5-4312-B87F-E15F3A1822E6}" presName="negativeSpace" presStyleCnt="0"/>
      <dgm:spPr/>
    </dgm:pt>
    <dgm:pt modelId="{3255F58D-40B3-45DE-880E-1D0ACA859F81}" type="pres">
      <dgm:prSet presAssocID="{B330F2C5-D1C5-4312-B87F-E15F3A1822E6}" presName="childText" presStyleLbl="conFgAcc1" presStyleIdx="2" presStyleCnt="3">
        <dgm:presLayoutVars>
          <dgm:bulletEnabled val="1"/>
        </dgm:presLayoutVars>
      </dgm:prSet>
      <dgm:spPr>
        <a:solidFill>
          <a:schemeClr val="tx2">
            <a:lumMod val="40000"/>
            <a:lumOff val="60000"/>
            <a:alpha val="90000"/>
          </a:schemeClr>
        </a:solidFill>
      </dgm:spPr>
      <dgm:t>
        <a:bodyPr/>
        <a:lstStyle/>
        <a:p>
          <a:endParaRPr lang="ru-RU"/>
        </a:p>
      </dgm:t>
    </dgm:pt>
  </dgm:ptLst>
  <dgm:cxnLst>
    <dgm:cxn modelId="{471842C7-15D3-4B55-87AB-26F283B72992}" srcId="{FABD8BEE-796C-4030-8D27-E9D613D672C2}" destId="{B330F2C5-D1C5-4312-B87F-E15F3A1822E6}" srcOrd="2" destOrd="0" parTransId="{56AFECEA-A506-45CD-9BD8-72B324F773CF}" sibTransId="{AE38BE49-8739-42E2-A764-C755A52C9042}"/>
    <dgm:cxn modelId="{525418F7-475A-48B3-808A-AD8D747A542F}" type="presOf" srcId="{B330F2C5-D1C5-4312-B87F-E15F3A1822E6}" destId="{67084419-F698-4717-8EE2-E1069874F099}" srcOrd="0" destOrd="0" presId="urn:microsoft.com/office/officeart/2005/8/layout/list1"/>
    <dgm:cxn modelId="{27E65012-0FE8-4AF2-85C7-9524E0FDCA09}" srcId="{FABD8BEE-796C-4030-8D27-E9D613D672C2}" destId="{AA9B6107-DDB4-4DD8-BAAD-8B57D7B4693E}" srcOrd="0" destOrd="0" parTransId="{CC864DDA-EC21-4BF9-B3F9-EB094E609651}" sibTransId="{798A25F0-D692-42C7-A011-B6E5C80F3A3E}"/>
    <dgm:cxn modelId="{6E53E39E-9F8A-4399-AB55-8E45A5E34111}" type="presOf" srcId="{AA9B6107-DDB4-4DD8-BAAD-8B57D7B4693E}" destId="{AE5AB35A-ECC1-4973-8A8F-67C0A039AC67}" srcOrd="0" destOrd="0" presId="urn:microsoft.com/office/officeart/2005/8/layout/list1"/>
    <dgm:cxn modelId="{78CABD24-D254-4278-A911-79BD872B0F68}" type="presOf" srcId="{5660E9A5-9437-4B29-985B-2652E24E6BA1}" destId="{50466A22-BAAA-4DBB-9157-4C23EB0F400A}" srcOrd="1" destOrd="0" presId="urn:microsoft.com/office/officeart/2005/8/layout/list1"/>
    <dgm:cxn modelId="{93750EA0-20E0-40E9-9501-E6276B8BCD53}" type="presOf" srcId="{5660E9A5-9437-4B29-985B-2652E24E6BA1}" destId="{9ED2A39A-F7AE-435D-AF44-727C703EAC06}" srcOrd="0" destOrd="0" presId="urn:microsoft.com/office/officeart/2005/8/layout/list1"/>
    <dgm:cxn modelId="{1E92648E-57AD-4994-A098-9372193598B3}" type="presOf" srcId="{FABD8BEE-796C-4030-8D27-E9D613D672C2}" destId="{08D7D856-15C9-4552-B0F3-F4EE0D752303}" srcOrd="0" destOrd="0" presId="urn:microsoft.com/office/officeart/2005/8/layout/list1"/>
    <dgm:cxn modelId="{0B0F8355-95ED-48CA-8C44-CFAA3F7C1A80}" type="presOf" srcId="{B330F2C5-D1C5-4312-B87F-E15F3A1822E6}" destId="{EB5290AA-24FC-4F15-91E7-D040296B896A}" srcOrd="1" destOrd="0" presId="urn:microsoft.com/office/officeart/2005/8/layout/list1"/>
    <dgm:cxn modelId="{B3336172-6CB7-4101-882C-CAF17ED83A87}" type="presOf" srcId="{AA9B6107-DDB4-4DD8-BAAD-8B57D7B4693E}" destId="{6AC0D7B2-3369-43DC-8502-5B72844317E8}" srcOrd="1" destOrd="0" presId="urn:microsoft.com/office/officeart/2005/8/layout/list1"/>
    <dgm:cxn modelId="{DCC1337B-E197-4BFE-9F52-2A25D574B4DB}" srcId="{FABD8BEE-796C-4030-8D27-E9D613D672C2}" destId="{5660E9A5-9437-4B29-985B-2652E24E6BA1}" srcOrd="1" destOrd="0" parTransId="{7930476A-8C4B-4D8F-B714-C27F1857E866}" sibTransId="{F1696E48-AC41-44A0-8E20-D571EFF24B31}"/>
    <dgm:cxn modelId="{A9064F57-EE30-4D3E-A25F-E9182263C57C}" type="presParOf" srcId="{08D7D856-15C9-4552-B0F3-F4EE0D752303}" destId="{943A5CFE-4F86-4F5D-8742-59D9207EC9FB}" srcOrd="0" destOrd="0" presId="urn:microsoft.com/office/officeart/2005/8/layout/list1"/>
    <dgm:cxn modelId="{05C9115E-2BAD-4A1E-A446-D8AC7414B242}" type="presParOf" srcId="{943A5CFE-4F86-4F5D-8742-59D9207EC9FB}" destId="{AE5AB35A-ECC1-4973-8A8F-67C0A039AC67}" srcOrd="0" destOrd="0" presId="urn:microsoft.com/office/officeart/2005/8/layout/list1"/>
    <dgm:cxn modelId="{622F94BA-0D50-4B69-8DBD-EB226159F04B}" type="presParOf" srcId="{943A5CFE-4F86-4F5D-8742-59D9207EC9FB}" destId="{6AC0D7B2-3369-43DC-8502-5B72844317E8}" srcOrd="1" destOrd="0" presId="urn:microsoft.com/office/officeart/2005/8/layout/list1"/>
    <dgm:cxn modelId="{83F19E5D-BFF1-43AB-8CA1-558574307BC1}" type="presParOf" srcId="{08D7D856-15C9-4552-B0F3-F4EE0D752303}" destId="{CC391890-BEF8-4CBB-BF2F-FC1D9078F899}" srcOrd="1" destOrd="0" presId="urn:microsoft.com/office/officeart/2005/8/layout/list1"/>
    <dgm:cxn modelId="{99FED054-10CF-49E3-A480-3E7BF53DBF86}" type="presParOf" srcId="{08D7D856-15C9-4552-B0F3-F4EE0D752303}" destId="{86EA8BEC-EADA-4B58-B991-3A624C6286E6}" srcOrd="2" destOrd="0" presId="urn:microsoft.com/office/officeart/2005/8/layout/list1"/>
    <dgm:cxn modelId="{C2FBE447-F3B1-4CFE-8ED5-BDEE69EA3CDD}" type="presParOf" srcId="{08D7D856-15C9-4552-B0F3-F4EE0D752303}" destId="{99D26BB5-71A1-40A5-9E26-4EBCAAE44FA9}" srcOrd="3" destOrd="0" presId="urn:microsoft.com/office/officeart/2005/8/layout/list1"/>
    <dgm:cxn modelId="{C1A82530-CC7C-4234-A53E-496CF3D17452}" type="presParOf" srcId="{08D7D856-15C9-4552-B0F3-F4EE0D752303}" destId="{06F8C9E9-F28A-4EE3-AEF0-392AD80FE18F}" srcOrd="4" destOrd="0" presId="urn:microsoft.com/office/officeart/2005/8/layout/list1"/>
    <dgm:cxn modelId="{02CB0949-24BE-442E-A842-EF76A1171B4E}" type="presParOf" srcId="{06F8C9E9-F28A-4EE3-AEF0-392AD80FE18F}" destId="{9ED2A39A-F7AE-435D-AF44-727C703EAC06}" srcOrd="0" destOrd="0" presId="urn:microsoft.com/office/officeart/2005/8/layout/list1"/>
    <dgm:cxn modelId="{4CA056FB-23A5-4456-845D-125B02B1EF4D}" type="presParOf" srcId="{06F8C9E9-F28A-4EE3-AEF0-392AD80FE18F}" destId="{50466A22-BAAA-4DBB-9157-4C23EB0F400A}" srcOrd="1" destOrd="0" presId="urn:microsoft.com/office/officeart/2005/8/layout/list1"/>
    <dgm:cxn modelId="{4821F4B3-2650-4C84-A81D-4EAFC442D436}" type="presParOf" srcId="{08D7D856-15C9-4552-B0F3-F4EE0D752303}" destId="{FB234C7C-DE7F-46AF-A0F4-9ECE96077FAA}" srcOrd="5" destOrd="0" presId="urn:microsoft.com/office/officeart/2005/8/layout/list1"/>
    <dgm:cxn modelId="{518EAF4E-EB70-42DB-A5D1-E2D6D64EC44E}" type="presParOf" srcId="{08D7D856-15C9-4552-B0F3-F4EE0D752303}" destId="{36253D1D-2F8D-4ACD-BD7B-0E977986434F}" srcOrd="6" destOrd="0" presId="urn:microsoft.com/office/officeart/2005/8/layout/list1"/>
    <dgm:cxn modelId="{E2434E85-96C7-4A59-87F2-9EEF0E3315B8}" type="presParOf" srcId="{08D7D856-15C9-4552-B0F3-F4EE0D752303}" destId="{802DE193-AE96-46EE-B28E-478AB4A13F43}" srcOrd="7" destOrd="0" presId="urn:microsoft.com/office/officeart/2005/8/layout/list1"/>
    <dgm:cxn modelId="{36B0BA26-478E-42D2-9517-64976211DEF2}" type="presParOf" srcId="{08D7D856-15C9-4552-B0F3-F4EE0D752303}" destId="{319FDC2A-BE22-454E-8039-688A97F94DF3}" srcOrd="8" destOrd="0" presId="urn:microsoft.com/office/officeart/2005/8/layout/list1"/>
    <dgm:cxn modelId="{0443652A-62A1-4CEE-BA94-5B609E39A4F6}" type="presParOf" srcId="{319FDC2A-BE22-454E-8039-688A97F94DF3}" destId="{67084419-F698-4717-8EE2-E1069874F099}" srcOrd="0" destOrd="0" presId="urn:microsoft.com/office/officeart/2005/8/layout/list1"/>
    <dgm:cxn modelId="{DFAEBEB1-EA74-40A0-B241-C1BAB75D82B0}" type="presParOf" srcId="{319FDC2A-BE22-454E-8039-688A97F94DF3}" destId="{EB5290AA-24FC-4F15-91E7-D040296B896A}" srcOrd="1" destOrd="0" presId="urn:microsoft.com/office/officeart/2005/8/layout/list1"/>
    <dgm:cxn modelId="{673E8AF1-3FCD-4672-99C5-332250B0068D}" type="presParOf" srcId="{08D7D856-15C9-4552-B0F3-F4EE0D752303}" destId="{33A11BCC-74B9-4666-A046-7050C41FF769}" srcOrd="9" destOrd="0" presId="urn:microsoft.com/office/officeart/2005/8/layout/list1"/>
    <dgm:cxn modelId="{A273D8E9-193D-4F05-B279-5BF3F5559C42}" type="presParOf" srcId="{08D7D856-15C9-4552-B0F3-F4EE0D752303}" destId="{3255F58D-40B3-45DE-880E-1D0ACA859F81}" srcOrd="10" destOrd="0" presId="urn:microsoft.com/office/officeart/2005/8/layout/list1"/>
  </dgm:cxnLst>
  <dgm:bg/>
  <dgm:whole/>
  <dgm:extLst>
    <a:ext uri="http://schemas.microsoft.com/office/drawing/2008/diagram"/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518BCA7-5107-4876-A1A7-292DBB882EDD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6C38A4-8D55-4286-ADFD-B0EB89413AD3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 rtl="0"/>
          <a:r>
            <a:rPr lang="ru-RU" dirty="0" smtClean="0"/>
            <a:t>Спасибо за внимание!</a:t>
          </a:r>
          <a:endParaRPr lang="ru-RU" dirty="0"/>
        </a:p>
      </dgm:t>
    </dgm:pt>
    <dgm:pt modelId="{39BBD9A0-7807-4FC0-8D6E-BE3865F2693D}" type="parTrans" cxnId="{7BEED31F-6299-43F3-9C7A-CD234AA9372E}">
      <dgm:prSet/>
      <dgm:spPr/>
      <dgm:t>
        <a:bodyPr/>
        <a:lstStyle/>
        <a:p>
          <a:endParaRPr lang="ru-RU"/>
        </a:p>
      </dgm:t>
    </dgm:pt>
    <dgm:pt modelId="{570C7522-376F-4C3D-8A27-B101BD15FC07}" type="sibTrans" cxnId="{7BEED31F-6299-43F3-9C7A-CD234AA9372E}">
      <dgm:prSet/>
      <dgm:spPr/>
      <dgm:t>
        <a:bodyPr/>
        <a:lstStyle/>
        <a:p>
          <a:endParaRPr lang="ru-RU"/>
        </a:p>
      </dgm:t>
    </dgm:pt>
    <dgm:pt modelId="{8B73F5DC-8462-495C-AFC1-44894CE3ED5F}" type="pres">
      <dgm:prSet presAssocID="{D518BCA7-5107-4876-A1A7-292DBB882ED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B35D3E-FFDE-483F-8469-1A52B8CDEF01}" type="pres">
      <dgm:prSet presAssocID="{8F6C38A4-8D55-4286-ADFD-B0EB89413AD3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5DF4C8-B988-412D-8132-E2DB0B36F3F8}" type="presOf" srcId="{8F6C38A4-8D55-4286-ADFD-B0EB89413AD3}" destId="{19B35D3E-FFDE-483F-8469-1A52B8CDEF01}" srcOrd="0" destOrd="0" presId="urn:microsoft.com/office/officeart/2005/8/layout/cycle2"/>
    <dgm:cxn modelId="{7BEED31F-6299-43F3-9C7A-CD234AA9372E}" srcId="{D518BCA7-5107-4876-A1A7-292DBB882EDD}" destId="{8F6C38A4-8D55-4286-ADFD-B0EB89413AD3}" srcOrd="0" destOrd="0" parTransId="{39BBD9A0-7807-4FC0-8D6E-BE3865F2693D}" sibTransId="{570C7522-376F-4C3D-8A27-B101BD15FC07}"/>
    <dgm:cxn modelId="{6C6A3B49-A37B-4A91-8A7F-D671E8727AE0}" type="presOf" srcId="{D518BCA7-5107-4876-A1A7-292DBB882EDD}" destId="{8B73F5DC-8462-495C-AFC1-44894CE3ED5F}" srcOrd="0" destOrd="0" presId="urn:microsoft.com/office/officeart/2005/8/layout/cycle2"/>
    <dgm:cxn modelId="{0FF558BB-6B26-48A5-A4EF-5EBF7AF8FD11}" type="presParOf" srcId="{8B73F5DC-8462-495C-AFC1-44894CE3ED5F}" destId="{19B35D3E-FFDE-483F-8469-1A52B8CDEF01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CCAC35A-BE9D-4F93-8441-6827DC091F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7A4F25-F8B3-4DA4-9DD0-45D933FA7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DA610C-B944-4F1B-B6BE-A9098F9969E5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ru-RU" b="1" smtClean="0"/>
              <a:t> </a:t>
            </a:r>
            <a:endParaRPr lang="ru-RU" smtClean="0"/>
          </a:p>
          <a:p>
            <a:pPr eaLnBrk="1" hangingPunct="1"/>
            <a:r>
              <a:rPr lang="ru-RU" smtClean="0"/>
              <a:t>Если до кризиса правила на рынке диктовали соискатели, то сейчас ведущая роль у работодателей, которые могут позволить себе выбирать кандидатов и диктовать свои условия.</a:t>
            </a:r>
            <a:endParaRPr lang="en-US" smtClean="0"/>
          </a:p>
          <a:p>
            <a:pPr eaLnBrk="1" hangingPunct="1"/>
            <a:r>
              <a:rPr lang="ru-RU" smtClean="0"/>
              <a:t>при поиске работы лучше руководствоваться реальными знаниями и умениями, а не желанием зарабатывать как можно больше. Быть молодым или «стартовым» специалистом на сегодняшний день трудно как никогда. И, столкнувшись с задачей поиска работы, остальные 70% видят следующее в описании вакансий: «Требуемый опыт работы от 1-1.5 лет».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4D22B5-EE5B-49E2-8A3B-5806B4943DF2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2662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6628" name="Заметки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ru-RU" smtClean="0"/>
              <a:t>Сильные – товар лицом</a:t>
            </a:r>
          </a:p>
          <a:p>
            <a:pPr eaLnBrk="1" hangingPunct="1"/>
            <a:r>
              <a:rPr lang="ru-RU" smtClean="0"/>
              <a:t>Слабые – немного слукавить, но врать нельзя</a:t>
            </a:r>
          </a:p>
          <a:p>
            <a:pPr eaLnBrk="1" hangingPunct="1"/>
            <a:r>
              <a:rPr lang="ru-RU" smtClean="0"/>
              <a:t>Сделать слабые стороны сильными (могу иногда опоздать, но не выхожу ровно в 18:00)</a:t>
            </a:r>
          </a:p>
        </p:txBody>
      </p:sp>
      <p:sp>
        <p:nvSpPr>
          <p:cNvPr id="26629" name="Номер слайда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958CFFD-3450-4E01-9768-FBA41A964B59}" type="slidenum">
              <a:rPr lang="en-GB" sz="1200">
                <a:latin typeface="Franklin Gothic Demi" pitchFamily="34" charset="0"/>
              </a:rPr>
              <a:pPr algn="r"/>
              <a:t>19</a:t>
            </a:fld>
            <a:endParaRPr lang="en-GB" sz="1200">
              <a:latin typeface="Franklin Gothic Dem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025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26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18360-F152-4155-A79D-B608BD3EC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9EC82-856E-42BE-A38E-1A4ABB2E32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5439C-9337-47C4-883F-672C034AF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A3EC1-7564-497B-80F1-612DA1BF3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879377-6BF5-4CE6-BD86-5E67F511B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9F75A-3FD8-4ED2-BE9F-26CFF0CA8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DC588-2DE4-4008-965E-8A8AC19BE8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8F98A-B528-49FB-99D9-1C6A7CCA3A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2B3809-A0CA-48E8-AE83-1BF919DA7C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641A8-6102-45D0-9E4E-134272F2A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42A33-787F-4B60-A969-051EE419EF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B57AE055-A68D-48F3-8964-776AEF498E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922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22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22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922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922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922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922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22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922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3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Технология поиска работы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2520950" y="736600"/>
            <a:ext cx="4598988" cy="515938"/>
          </a:xfrm>
        </p:spPr>
        <p:txBody>
          <a:bodyPr lIns="0" tIns="0" rIns="0" bIns="0"/>
          <a:lstStyle/>
          <a:p>
            <a:pPr marL="0" indent="0"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2400" b="1" smtClean="0">
                <a:solidFill>
                  <a:srgbClr val="FF0000"/>
                </a:solidFill>
              </a:rPr>
              <a:t>ПРАВИЛА СОСТАВЛЕНИЯ РЕЗЮМЕ</a:t>
            </a:r>
          </a:p>
          <a:p>
            <a:pPr marL="0" indent="0"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2400" smtClean="0">
                <a:solidFill>
                  <a:schemeClr val="tx2"/>
                </a:solidFill>
              </a:rPr>
              <a:t>ЛИЧНЫЕ ДАННЫЕ</a:t>
            </a:r>
          </a:p>
          <a:p>
            <a:pPr marL="0" indent="0" algn="r" eaLnBrk="1" hangingPunct="1">
              <a:spcBef>
                <a:spcPct val="0"/>
              </a:spcBef>
              <a:buFont typeface="Wingdings" pitchFamily="2" charset="2"/>
              <a:buNone/>
            </a:pPr>
            <a:endParaRPr lang="ru-RU" sz="2400" smtClean="0">
              <a:solidFill>
                <a:srgbClr val="FF0000"/>
              </a:solidFill>
            </a:endParaRPr>
          </a:p>
        </p:txBody>
      </p:sp>
      <p:sp>
        <p:nvSpPr>
          <p:cNvPr id="35845" name="Прямоугольник 7"/>
          <p:cNvSpPr>
            <a:spLocks noChangeArrowheads="1"/>
          </p:cNvSpPr>
          <p:nvPr/>
        </p:nvSpPr>
        <p:spPr bwMode="auto">
          <a:xfrm>
            <a:off x="3252788" y="1757363"/>
            <a:ext cx="4248150" cy="16621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Arial" pitchFamily="34" charset="0"/>
              </a:rPr>
              <a:t>Правильно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</a:rPr>
              <a:t> указать: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2"/>
                </a:solidFill>
                <a:latin typeface="Arial" pitchFamily="34" charset="0"/>
              </a:rPr>
              <a:t>     Город проживания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2"/>
                </a:solidFill>
                <a:latin typeface="Arial" pitchFamily="34" charset="0"/>
              </a:rPr>
              <a:t>     Год рождения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2"/>
                </a:solidFill>
                <a:latin typeface="Arial" pitchFamily="34" charset="0"/>
              </a:rPr>
              <a:t>     Работающий телефон</a:t>
            </a:r>
            <a:endParaRPr lang="ru-RU" dirty="0">
              <a:solidFill>
                <a:srgbClr val="FF3300"/>
              </a:solidFill>
              <a:latin typeface="Arial" pitchFamily="34" charset="0"/>
            </a:endParaRPr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875" y="1563688"/>
            <a:ext cx="2303463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8" name="Прямоугольник 10"/>
          <p:cNvSpPr>
            <a:spLocks noChangeArrowheads="1"/>
          </p:cNvSpPr>
          <p:nvPr/>
        </p:nvSpPr>
        <p:spPr bwMode="auto">
          <a:xfrm>
            <a:off x="3252788" y="4100513"/>
            <a:ext cx="2620962" cy="27241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  <a:latin typeface="Arial" pitchFamily="34" charset="0"/>
              </a:rPr>
              <a:t>Неправильно :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2"/>
                </a:solidFill>
                <a:latin typeface="Arial" pitchFamily="34" charset="0"/>
              </a:rPr>
              <a:t>Регион проживания 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ru-RU" dirty="0">
                <a:solidFill>
                  <a:schemeClr val="tx2"/>
                </a:solidFill>
                <a:latin typeface="Arial" pitchFamily="34" charset="0"/>
              </a:rPr>
              <a:t>     РОССИЯ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2"/>
                </a:solidFill>
                <a:latin typeface="Arial" pitchFamily="34" charset="0"/>
              </a:rPr>
              <a:t>Возраст 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ru-RU" dirty="0">
                <a:solidFill>
                  <a:schemeClr val="tx2"/>
                </a:solidFill>
                <a:latin typeface="Arial" pitchFamily="34" charset="0"/>
              </a:rPr>
              <a:t>     (полных лет)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2"/>
                </a:solidFill>
                <a:latin typeface="Arial" pitchFamily="34" charset="0"/>
              </a:rPr>
              <a:t>Телефон, который отключен</a:t>
            </a:r>
          </a:p>
        </p:txBody>
      </p:sp>
      <p:pic>
        <p:nvPicPr>
          <p:cNvPr id="1331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73750" y="3706813"/>
            <a:ext cx="2078038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2520950" y="736600"/>
            <a:ext cx="4598988" cy="515938"/>
          </a:xfrm>
        </p:spPr>
        <p:txBody>
          <a:bodyPr lIns="0" tIns="0" rIns="0" bIns="0"/>
          <a:lstStyle/>
          <a:p>
            <a:pPr marL="0" indent="0"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ПРАВИЛА СОСТАВЛЕНИЯ РЕЗЮМЕ</a:t>
            </a:r>
          </a:p>
        </p:txBody>
      </p:sp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1724025" y="1647825"/>
            <a:ext cx="5499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ru-RU" sz="2800">
              <a:cs typeface="Arial" charset="0"/>
            </a:endParaRPr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752475" y="1714500"/>
            <a:ext cx="25527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cs typeface="Arial" charset="0"/>
              </a:rPr>
              <a:t>ОБРАЗОВАНИЕ</a:t>
            </a:r>
            <a:endParaRPr lang="ru-RU" sz="2400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8918" name="Прямоугольник 7"/>
          <p:cNvSpPr>
            <a:spLocks noChangeArrowheads="1"/>
          </p:cNvSpPr>
          <p:nvPr/>
        </p:nvSpPr>
        <p:spPr bwMode="auto">
          <a:xfrm>
            <a:off x="3997325" y="2695575"/>
            <a:ext cx="4572000" cy="25860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FF3300"/>
                </a:solidFill>
                <a:latin typeface="Arial" pitchFamily="34" charset="0"/>
              </a:rPr>
              <a:t>Обязательно укажите: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2"/>
                </a:solidFill>
                <a:latin typeface="Arial" pitchFamily="34" charset="0"/>
              </a:rPr>
              <a:t>Названия учебных заведений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2"/>
                </a:solidFill>
                <a:latin typeface="Arial" pitchFamily="34" charset="0"/>
              </a:rPr>
              <a:t>Специализацию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2"/>
                </a:solidFill>
                <a:latin typeface="Arial" pitchFamily="34" charset="0"/>
              </a:rPr>
              <a:t>Год окончания</a:t>
            </a:r>
          </a:p>
          <a:p>
            <a:pPr>
              <a:defRPr/>
            </a:pPr>
            <a:endParaRPr lang="ru-RU" dirty="0">
              <a:solidFill>
                <a:srgbClr val="FF3300"/>
              </a:solidFill>
              <a:latin typeface="Arial" pitchFamily="34" charset="0"/>
            </a:endParaRPr>
          </a:p>
          <a:p>
            <a:pPr>
              <a:defRPr/>
            </a:pPr>
            <a:r>
              <a:rPr lang="ru-RU" dirty="0">
                <a:solidFill>
                  <a:srgbClr val="FF3300"/>
                </a:solidFill>
                <a:latin typeface="Arial" pitchFamily="34" charset="0"/>
              </a:rPr>
              <a:t>Не забудьте: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  <a:latin typeface="Arial" pitchFamily="34" charset="0"/>
              </a:rPr>
              <a:t>Указать курсы и тренинги, которые проходили, с датами проведения и полученными сертификатами</a:t>
            </a:r>
          </a:p>
        </p:txBody>
      </p:sp>
      <p:pic>
        <p:nvPicPr>
          <p:cNvPr id="1434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" y="2282825"/>
            <a:ext cx="3005138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2520950" y="736600"/>
            <a:ext cx="4598988" cy="515938"/>
          </a:xfrm>
        </p:spPr>
        <p:txBody>
          <a:bodyPr lIns="0" tIns="0" rIns="0" bIns="0"/>
          <a:lstStyle/>
          <a:p>
            <a:pPr marL="0" indent="0"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2400" b="1" smtClean="0">
                <a:solidFill>
                  <a:srgbClr val="FF0000"/>
                </a:solidFill>
              </a:rPr>
              <a:t>ПРАВИЛА СОСТАВЛЕНИЯ РЕЗЮМЕ</a:t>
            </a:r>
          </a:p>
        </p:txBody>
      </p:sp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1724025" y="1647825"/>
            <a:ext cx="5499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ru-RU" sz="2800">
              <a:cs typeface="Arial" charset="0"/>
            </a:endParaRPr>
          </a:p>
        </p:txBody>
      </p:sp>
      <p:sp>
        <p:nvSpPr>
          <p:cNvPr id="16388" name="Прямоугольник 3"/>
          <p:cNvSpPr>
            <a:spLocks noChangeArrowheads="1"/>
          </p:cNvSpPr>
          <p:nvPr/>
        </p:nvSpPr>
        <p:spPr bwMode="auto">
          <a:xfrm>
            <a:off x="701675" y="1779588"/>
            <a:ext cx="25685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  <a:cs typeface="Arial" charset="0"/>
              </a:rPr>
              <a:t>ОПЫТ РАБОТЫ</a:t>
            </a:r>
            <a:endParaRPr lang="ru-RU" sz="2400">
              <a:solidFill>
                <a:schemeClr val="tx2"/>
              </a:solidFill>
              <a:cs typeface="Arial" charset="0"/>
            </a:endParaRPr>
          </a:p>
        </p:txBody>
      </p:sp>
      <p:pic>
        <p:nvPicPr>
          <p:cNvPr id="16389" name="Picture 10" descr="j014948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2708275"/>
            <a:ext cx="3265488" cy="3319463"/>
          </a:xfrm>
        </p:spPr>
      </p:pic>
      <p:sp>
        <p:nvSpPr>
          <p:cNvPr id="40966" name="Прямоугольник 5"/>
          <p:cNvSpPr>
            <a:spLocks noChangeArrowheads="1"/>
          </p:cNvSpPr>
          <p:nvPr/>
        </p:nvSpPr>
        <p:spPr bwMode="auto">
          <a:xfrm>
            <a:off x="4168775" y="2252663"/>
            <a:ext cx="4572000" cy="34321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3300"/>
                </a:solidFill>
                <a:latin typeface="Arial" pitchFamily="34" charset="0"/>
              </a:rPr>
              <a:t>Важно:</a:t>
            </a:r>
          </a:p>
          <a:p>
            <a:pPr>
              <a:defRPr/>
            </a:pPr>
            <a:endParaRPr lang="ru-RU" b="1" dirty="0">
              <a:solidFill>
                <a:schemeClr val="accent2"/>
              </a:solidFill>
              <a:latin typeface="Arial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2"/>
                </a:solidFill>
                <a:latin typeface="Arial" pitchFamily="34" charset="0"/>
              </a:rPr>
              <a:t>Период работы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2"/>
                </a:solidFill>
                <a:latin typeface="Arial" pitchFamily="34" charset="0"/>
              </a:rPr>
              <a:t>Название компании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2"/>
                </a:solidFill>
                <a:latin typeface="Arial" pitchFamily="34" charset="0"/>
              </a:rPr>
              <a:t>Должность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2"/>
                </a:solidFill>
                <a:latin typeface="Arial" pitchFamily="34" charset="0"/>
              </a:rPr>
              <a:t>Обязанности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rgbClr val="FF0000"/>
                </a:solidFill>
                <a:latin typeface="Arial" pitchFamily="34" charset="0"/>
              </a:rPr>
              <a:t>Достижения</a:t>
            </a:r>
            <a:r>
              <a:rPr lang="ru-RU" b="1" dirty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dirty="0">
                <a:solidFill>
                  <a:schemeClr val="tx2"/>
                </a:solidFill>
                <a:latin typeface="Arial" pitchFamily="34" charset="0"/>
              </a:rPr>
              <a:t>– главный козырь. 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ru-RU" dirty="0">
                <a:solidFill>
                  <a:schemeClr val="tx2"/>
                </a:solidFill>
                <a:latin typeface="Arial" pitchFamily="34" charset="0"/>
              </a:rPr>
              <a:t>Пишите в форме результата («сделал», достиг», а не «занимался»)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2520950" y="736600"/>
            <a:ext cx="4598988" cy="515938"/>
          </a:xfrm>
        </p:spPr>
        <p:txBody>
          <a:bodyPr lIns="0" tIns="0" rIns="0" bIns="0"/>
          <a:lstStyle/>
          <a:p>
            <a:pPr marL="0" indent="0"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2400" b="1" smtClean="0">
                <a:solidFill>
                  <a:srgbClr val="FF0000"/>
                </a:solidFill>
              </a:rPr>
              <a:t>ПРАВИЛА СОСТАВЛЕНИЯ РЕЗЮМЕ</a:t>
            </a:r>
          </a:p>
        </p:txBody>
      </p:sp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1724025" y="1647825"/>
            <a:ext cx="5499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ru-RU" sz="2800">
              <a:cs typeface="Arial" charset="0"/>
            </a:endParaRPr>
          </a:p>
        </p:txBody>
      </p:sp>
      <p:sp>
        <p:nvSpPr>
          <p:cNvPr id="15364" name="Прямоугольник 4"/>
          <p:cNvSpPr>
            <a:spLocks noChangeArrowheads="1"/>
          </p:cNvSpPr>
          <p:nvPr/>
        </p:nvSpPr>
        <p:spPr bwMode="auto">
          <a:xfrm>
            <a:off x="431800" y="1844675"/>
            <a:ext cx="5159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tx2"/>
                </a:solidFill>
                <a:cs typeface="Arial" charset="0"/>
              </a:rPr>
              <a:t>ЕСЛИ ОПЫТА НЕТ ИЛИ МАЛО…</a:t>
            </a:r>
            <a:endParaRPr lang="ru-RU" sz="240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5365" name="Прямоугольник 11"/>
          <p:cNvSpPr>
            <a:spLocks noChangeArrowheads="1"/>
          </p:cNvSpPr>
          <p:nvPr/>
        </p:nvSpPr>
        <p:spPr bwMode="auto">
          <a:xfrm>
            <a:off x="4330700" y="2644775"/>
            <a:ext cx="4518025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>
                <a:solidFill>
                  <a:schemeClr val="tx2"/>
                </a:solidFill>
                <a:cs typeface="Arial" charset="0"/>
              </a:rPr>
              <a:t>Стажировки, практики (с указанием компаний).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>
                <a:solidFill>
                  <a:schemeClr val="tx2"/>
                </a:solidFill>
                <a:cs typeface="Arial" charset="0"/>
              </a:rPr>
              <a:t>Тема диплома (если она совпадает с вакансией)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>
                <a:solidFill>
                  <a:schemeClr val="tx2"/>
                </a:solidFill>
                <a:cs typeface="Arial" charset="0"/>
              </a:rPr>
              <a:t>Опыт фриланса!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>
                <a:solidFill>
                  <a:schemeClr val="tx2"/>
                </a:solidFill>
                <a:cs typeface="Arial" charset="0"/>
              </a:rPr>
              <a:t>Портфолио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ru-RU">
                <a:solidFill>
                  <a:schemeClr val="tx2"/>
                </a:solidFill>
                <a:cs typeface="Arial" charset="0"/>
              </a:rPr>
              <a:t>Участие в проектах</a:t>
            </a:r>
          </a:p>
        </p:txBody>
      </p:sp>
      <p:pic>
        <p:nvPicPr>
          <p:cNvPr id="1536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4713" y="2644775"/>
            <a:ext cx="285750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533400"/>
            <a:ext cx="89916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331142" y="643538"/>
          <a:ext cx="8668199" cy="6085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826453" y="1011395"/>
          <a:ext cx="7964281" cy="5567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EB92DAD-AADE-43F9-830E-5B24F858E2A3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500" y="0"/>
            <a:ext cx="7858125" cy="785813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900" b="1" dirty="0" smtClean="0">
                <a:solidFill>
                  <a:srgbClr val="FF0000"/>
                </a:solidFill>
              </a:rPr>
              <a:t> </a:t>
            </a:r>
            <a:br>
              <a:rPr lang="ru-RU" sz="2900" b="1" dirty="0" smtClean="0">
                <a:solidFill>
                  <a:srgbClr val="FF0000"/>
                </a:solidFill>
              </a:rPr>
            </a:br>
            <a:r>
              <a:rPr lang="ru-RU" sz="2900" b="1" dirty="0" smtClean="0">
                <a:solidFill>
                  <a:srgbClr val="FF0000"/>
                </a:solidFill>
              </a:rPr>
              <a:t/>
            </a:r>
            <a:br>
              <a:rPr lang="ru-RU" sz="29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  <a:cs typeface="Arial" charset="0"/>
              </a:rPr>
              <a:t>САМОПРЕЗЕНТАЦИЯ   ЭТО</a:t>
            </a:r>
          </a:p>
        </p:txBody>
      </p:sp>
      <p:sp>
        <p:nvSpPr>
          <p:cNvPr id="20483" name="Rectangle 7"/>
          <p:cNvSpPr>
            <a:spLocks noChangeArrowheads="1"/>
          </p:cNvSpPr>
          <p:nvPr/>
        </p:nvSpPr>
        <p:spPr bwMode="auto">
          <a:xfrm>
            <a:off x="285750" y="1857375"/>
            <a:ext cx="2000250" cy="720725"/>
          </a:xfrm>
          <a:prstGeom prst="rect">
            <a:avLst/>
          </a:prstGeom>
          <a:gradFill rotWithShape="1">
            <a:gsLst>
              <a:gs pos="0">
                <a:srgbClr val="80FFFF"/>
              </a:gs>
              <a:gs pos="50000">
                <a:srgbClr val="B3FFFF"/>
              </a:gs>
              <a:gs pos="100000">
                <a:srgbClr val="DAFFFF"/>
              </a:gs>
            </a:gsLst>
            <a:lin ang="0" scaled="1"/>
          </a:gra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0066"/>
                </a:solidFill>
                <a:latin typeface="Calibri" pitchFamily="34" charset="0"/>
              </a:rPr>
              <a:t>жесты</a:t>
            </a:r>
          </a:p>
        </p:txBody>
      </p:sp>
      <p:sp>
        <p:nvSpPr>
          <p:cNvPr id="20484" name="Rectangle 8"/>
          <p:cNvSpPr>
            <a:spLocks noChangeArrowheads="1"/>
          </p:cNvSpPr>
          <p:nvPr/>
        </p:nvSpPr>
        <p:spPr bwMode="auto">
          <a:xfrm>
            <a:off x="6781800" y="1905000"/>
            <a:ext cx="2012950" cy="720725"/>
          </a:xfrm>
          <a:prstGeom prst="rect">
            <a:avLst/>
          </a:prstGeom>
          <a:gradFill rotWithShape="1">
            <a:gsLst>
              <a:gs pos="0">
                <a:srgbClr val="80FFFF"/>
              </a:gs>
              <a:gs pos="50000">
                <a:srgbClr val="B3FFFF"/>
              </a:gs>
              <a:gs pos="100000">
                <a:srgbClr val="DAFFFF"/>
              </a:gs>
            </a:gsLst>
            <a:lin ang="10800000" scaled="1"/>
          </a:gra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0066"/>
                </a:solidFill>
                <a:latin typeface="Calibri" pitchFamily="34" charset="0"/>
              </a:rPr>
              <a:t>мимика</a:t>
            </a:r>
          </a:p>
        </p:txBody>
      </p:sp>
      <p:sp>
        <p:nvSpPr>
          <p:cNvPr id="7173" name="Rectangle 9"/>
          <p:cNvSpPr>
            <a:spLocks noChangeArrowheads="1"/>
          </p:cNvSpPr>
          <p:nvPr/>
        </p:nvSpPr>
        <p:spPr bwMode="auto">
          <a:xfrm>
            <a:off x="3352800" y="1219200"/>
            <a:ext cx="2286000" cy="720725"/>
          </a:xfrm>
          <a:prstGeom prst="rect">
            <a:avLst/>
          </a:prstGeom>
          <a:gradFill flip="none" rotWithShape="1">
            <a:gsLst>
              <a:gs pos="0">
                <a:srgbClr val="00FFFF">
                  <a:tint val="66000"/>
                  <a:satMod val="160000"/>
                </a:srgbClr>
              </a:gs>
              <a:gs pos="50000">
                <a:srgbClr val="00FFFF">
                  <a:tint val="44500"/>
                  <a:satMod val="160000"/>
                </a:srgbClr>
              </a:gs>
              <a:gs pos="100000">
                <a:srgbClr val="00FF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66"/>
                </a:solidFill>
                <a:latin typeface="Calibri" pitchFamily="34" charset="0"/>
              </a:rPr>
              <a:t>осанка</a:t>
            </a:r>
          </a:p>
        </p:txBody>
      </p:sp>
      <p:sp>
        <p:nvSpPr>
          <p:cNvPr id="20488" name="Rectangle 10"/>
          <p:cNvSpPr>
            <a:spLocks noChangeArrowheads="1"/>
          </p:cNvSpPr>
          <p:nvPr/>
        </p:nvSpPr>
        <p:spPr bwMode="auto">
          <a:xfrm>
            <a:off x="6357938" y="5143500"/>
            <a:ext cx="2484437" cy="1439863"/>
          </a:xfrm>
          <a:prstGeom prst="rect">
            <a:avLst/>
          </a:prstGeom>
          <a:gradFill rotWithShape="1">
            <a:gsLst>
              <a:gs pos="0">
                <a:srgbClr val="80FFFF"/>
              </a:gs>
              <a:gs pos="50000">
                <a:srgbClr val="B3FFFF"/>
              </a:gs>
              <a:gs pos="100000">
                <a:srgbClr val="DAFFFF"/>
              </a:gs>
            </a:gsLst>
            <a:lin ang="10800000" scaled="1"/>
          </a:gra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0066"/>
                </a:solidFill>
                <a:latin typeface="Calibri" pitchFamily="34" charset="0"/>
              </a:rPr>
              <a:t>умение держать </a:t>
            </a:r>
          </a:p>
          <a:p>
            <a:pPr algn="ctr"/>
            <a:r>
              <a:rPr lang="ru-RU" sz="2400" b="1" dirty="0">
                <a:solidFill>
                  <a:srgbClr val="000066"/>
                </a:solidFill>
                <a:latin typeface="Calibri" pitchFamily="34" charset="0"/>
              </a:rPr>
              <a:t>дистанцию</a:t>
            </a:r>
          </a:p>
        </p:txBody>
      </p:sp>
      <p:sp>
        <p:nvSpPr>
          <p:cNvPr id="20489" name="Rectangle 11"/>
          <p:cNvSpPr>
            <a:spLocks noChangeArrowheads="1"/>
          </p:cNvSpPr>
          <p:nvPr/>
        </p:nvSpPr>
        <p:spPr bwMode="auto">
          <a:xfrm>
            <a:off x="285750" y="5357813"/>
            <a:ext cx="2665413" cy="1152525"/>
          </a:xfrm>
          <a:prstGeom prst="rect">
            <a:avLst/>
          </a:prstGeom>
          <a:gradFill rotWithShape="1">
            <a:gsLst>
              <a:gs pos="0">
                <a:srgbClr val="80FFFF"/>
              </a:gs>
              <a:gs pos="50000">
                <a:srgbClr val="B3FFFF"/>
              </a:gs>
              <a:gs pos="100000">
                <a:srgbClr val="DAFFFF"/>
              </a:gs>
            </a:gsLst>
            <a:lin ang="18900000" scaled="1"/>
          </a:gra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0066"/>
                </a:solidFill>
                <a:latin typeface="Calibri" pitchFamily="34" charset="0"/>
              </a:rPr>
              <a:t>аккуратная и </a:t>
            </a:r>
          </a:p>
          <a:p>
            <a:pPr algn="ctr"/>
            <a:r>
              <a:rPr lang="ru-RU" sz="2400" b="1" dirty="0">
                <a:solidFill>
                  <a:srgbClr val="000066"/>
                </a:solidFill>
                <a:latin typeface="Calibri" pitchFamily="34" charset="0"/>
              </a:rPr>
              <a:t>соответствующая</a:t>
            </a:r>
          </a:p>
          <a:p>
            <a:pPr algn="ctr"/>
            <a:r>
              <a:rPr lang="ru-RU" sz="2400" b="1" dirty="0">
                <a:solidFill>
                  <a:srgbClr val="000066"/>
                </a:solidFill>
                <a:latin typeface="Calibri" pitchFamily="34" charset="0"/>
              </a:rPr>
              <a:t>ситуации одежда</a:t>
            </a:r>
          </a:p>
        </p:txBody>
      </p:sp>
      <p:sp>
        <p:nvSpPr>
          <p:cNvPr id="20490" name="Rectangle 12"/>
          <p:cNvSpPr>
            <a:spLocks noChangeArrowheads="1"/>
          </p:cNvSpPr>
          <p:nvPr/>
        </p:nvSpPr>
        <p:spPr bwMode="auto">
          <a:xfrm>
            <a:off x="3563938" y="5373688"/>
            <a:ext cx="2230437" cy="1296987"/>
          </a:xfrm>
          <a:prstGeom prst="rect">
            <a:avLst/>
          </a:prstGeom>
          <a:gradFill rotWithShape="1">
            <a:gsLst>
              <a:gs pos="0">
                <a:srgbClr val="80FFFF"/>
              </a:gs>
              <a:gs pos="50000">
                <a:srgbClr val="B3FFFF"/>
              </a:gs>
              <a:gs pos="100000">
                <a:srgbClr val="DAFFFF"/>
              </a:gs>
            </a:gsLst>
            <a:lin ang="16200000" scaled="1"/>
          </a:gra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0066"/>
                </a:solidFill>
                <a:latin typeface="Calibri" pitchFamily="34" charset="0"/>
              </a:rPr>
              <a:t>грамотная и </a:t>
            </a:r>
          </a:p>
          <a:p>
            <a:pPr algn="ctr"/>
            <a:r>
              <a:rPr lang="ru-RU" sz="2400" b="1" dirty="0">
                <a:solidFill>
                  <a:srgbClr val="000066"/>
                </a:solidFill>
                <a:latin typeface="Calibri" pitchFamily="34" charset="0"/>
              </a:rPr>
              <a:t>уважительная</a:t>
            </a:r>
          </a:p>
          <a:p>
            <a:pPr algn="ctr"/>
            <a:r>
              <a:rPr lang="ru-RU" sz="2400" b="1" dirty="0">
                <a:solidFill>
                  <a:srgbClr val="000066"/>
                </a:solidFill>
                <a:latin typeface="Calibri" pitchFamily="34" charset="0"/>
              </a:rPr>
              <a:t>речь</a:t>
            </a:r>
          </a:p>
        </p:txBody>
      </p:sp>
      <p:sp>
        <p:nvSpPr>
          <p:cNvPr id="20491" name="Line 23"/>
          <p:cNvSpPr>
            <a:spLocks noChangeShapeType="1"/>
          </p:cNvSpPr>
          <p:nvPr/>
        </p:nvSpPr>
        <p:spPr bwMode="auto">
          <a:xfrm flipH="1" flipV="1">
            <a:off x="1357313" y="2714625"/>
            <a:ext cx="1428750" cy="785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92" name="Line 27"/>
          <p:cNvSpPr>
            <a:spLocks noChangeShapeType="1"/>
          </p:cNvSpPr>
          <p:nvPr/>
        </p:nvSpPr>
        <p:spPr bwMode="auto">
          <a:xfrm flipV="1">
            <a:off x="6072188" y="2786063"/>
            <a:ext cx="1571625" cy="7858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93" name="Line 28"/>
          <p:cNvSpPr>
            <a:spLocks noChangeShapeType="1"/>
          </p:cNvSpPr>
          <p:nvPr/>
        </p:nvSpPr>
        <p:spPr bwMode="auto">
          <a:xfrm flipV="1">
            <a:off x="4357688" y="2000250"/>
            <a:ext cx="71437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94" name="Line 31"/>
          <p:cNvSpPr>
            <a:spLocks noChangeShapeType="1"/>
          </p:cNvSpPr>
          <p:nvPr/>
        </p:nvSpPr>
        <p:spPr bwMode="auto">
          <a:xfrm flipH="1">
            <a:off x="1571625" y="4429125"/>
            <a:ext cx="1143000" cy="857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95" name="Line 33"/>
          <p:cNvSpPr>
            <a:spLocks noChangeShapeType="1"/>
          </p:cNvSpPr>
          <p:nvPr/>
        </p:nvSpPr>
        <p:spPr bwMode="auto">
          <a:xfrm>
            <a:off x="6143625" y="4357688"/>
            <a:ext cx="1500188" cy="714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20496" name="Picture 2" descr="Z:\Елена Алексеевна\КАРТИНКИ ФОТО\per117_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0" y="2814638"/>
            <a:ext cx="3225800" cy="2133600"/>
          </a:xfrm>
        </p:spPr>
      </p:pic>
      <p:cxnSp>
        <p:nvCxnSpPr>
          <p:cNvPr id="22" name="Прямая со стрелкой 21"/>
          <p:cNvCxnSpPr/>
          <p:nvPr/>
        </p:nvCxnSpPr>
        <p:spPr>
          <a:xfrm rot="16200000" flipH="1">
            <a:off x="4436269" y="5207794"/>
            <a:ext cx="301625" cy="301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Номер слайда 15"/>
          <p:cNvSpPr txBox="1">
            <a:spLocks noGrp="1"/>
          </p:cNvSpPr>
          <p:nvPr/>
        </p:nvSpPr>
        <p:spPr>
          <a:xfrm>
            <a:off x="7923213" y="6415088"/>
            <a:ext cx="969962" cy="423862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4CAE527-6AEB-432E-A3E0-E8368435176A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995185" y="952414"/>
            <a:ext cx="7657803" cy="1104105"/>
            <a:chOff x="0" y="59307"/>
            <a:chExt cx="8799590" cy="1521000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59307"/>
              <a:ext cx="8799590" cy="1521000"/>
            </a:xfrm>
            <a:prstGeom prst="round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rgbClr r="0" g="0" b="0"/>
            </a:effectRef>
            <a:fontRef idx="minor">
              <a:schemeClr val="dk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74249" y="133556"/>
              <a:ext cx="8651092" cy="13725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152400" tIns="152400" rIns="152400" bIns="152400" spcCol="1270" anchor="ctr"/>
            <a:lstStyle/>
            <a:p>
              <a:pPr algn="ctr" defTabSz="17780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4000" b="1" dirty="0">
                  <a:latin typeface="Times New Roman" pitchFamily="18" charset="0"/>
                  <a:cs typeface="Times New Roman" pitchFamily="18" charset="0"/>
                </a:rPr>
                <a:t>УСТАНОВЛЕНИЕ КОНТАКТА - ЭТО:</a:t>
              </a:r>
              <a:endParaRPr lang="ru-RU" sz="4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7" name="Содержимое 6"/>
          <p:cNvGraphicFramePr>
            <a:graphicFrameLocks noGrp="1"/>
          </p:cNvGraphicFramePr>
          <p:nvPr>
            <p:ph idx="4294967295"/>
          </p:nvPr>
        </p:nvGraphicFramePr>
        <p:xfrm>
          <a:off x="463551" y="2211388"/>
          <a:ext cx="8229600" cy="4411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9675" y="2784475"/>
            <a:ext cx="3638550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2738" y="3273425"/>
            <a:ext cx="26035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Объект 1"/>
          <p:cNvSpPr>
            <a:spLocks noGrp="1"/>
          </p:cNvSpPr>
          <p:nvPr>
            <p:ph idx="4294967295"/>
          </p:nvPr>
        </p:nvSpPr>
        <p:spPr>
          <a:xfrm>
            <a:off x="381000" y="1819275"/>
            <a:ext cx="8505825" cy="4084638"/>
          </a:xfrm>
        </p:spPr>
        <p:txBody>
          <a:bodyPr lIns="0" tIns="0" rIns="0" bIns="0"/>
          <a:lstStyle/>
          <a:p>
            <a:pPr marL="0" indent="0"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/>
              <a:t> </a:t>
            </a:r>
            <a:r>
              <a:rPr lang="ru-RU" sz="1800" dirty="0" smtClean="0"/>
              <a:t>Расскажите немного о себе.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sz="1800" dirty="0" smtClean="0"/>
              <a:t> Почему вы желаете работать именно в нашей компании? 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sz="1800" dirty="0" smtClean="0"/>
              <a:t> Почему нам стоит вас нанимать?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sz="1800" dirty="0" smtClean="0"/>
              <a:t> Каковы ваши цели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ru-RU" sz="1800" dirty="0" smtClean="0"/>
              <a:t>   на ближайший год, 3 года, 5 лет?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sz="1800" dirty="0" smtClean="0"/>
              <a:t> Каковы ваши сильные стороны?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sz="1800" dirty="0" smtClean="0"/>
              <a:t> Какие ваши слабые стороны?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sz="1800" dirty="0" smtClean="0"/>
              <a:t> Какие вопросы есть у вас?</a:t>
            </a:r>
            <a:r>
              <a:rPr lang="ru-RU" sz="2400" dirty="0" smtClean="0"/>
              <a:t> </a:t>
            </a:r>
          </a:p>
        </p:txBody>
      </p:sp>
      <p:sp>
        <p:nvSpPr>
          <p:cNvPr id="22533" name="Текст 2"/>
          <p:cNvSpPr>
            <a:spLocks noGrp="1"/>
          </p:cNvSpPr>
          <p:nvPr>
            <p:ph type="body" sz="quarter" idx="4294967295"/>
          </p:nvPr>
        </p:nvSpPr>
        <p:spPr>
          <a:xfrm>
            <a:off x="762000" y="728663"/>
            <a:ext cx="8001000" cy="514350"/>
          </a:xfrm>
        </p:spPr>
        <p:txBody>
          <a:bodyPr lIns="0" tIns="0" rIns="0" bIns="0"/>
          <a:lstStyle/>
          <a:p>
            <a:pPr marL="0" indent="0"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Собеседование:</a:t>
            </a:r>
          </a:p>
          <a:p>
            <a:pPr marL="0" indent="0"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часто задаваемые вопросы</a:t>
            </a:r>
          </a:p>
        </p:txBody>
      </p:sp>
      <p:pic>
        <p:nvPicPr>
          <p:cNvPr id="22534" name="Picture 7"/>
          <p:cNvPicPr>
            <a:picLocks noChangeAspect="1" noChangeArrowheads="1"/>
          </p:cNvPicPr>
          <p:nvPr/>
        </p:nvPicPr>
        <p:blipFill>
          <a:blip r:embed="rId5"/>
          <a:srcRect b="10759"/>
          <a:stretch>
            <a:fillRect/>
          </a:stretch>
        </p:blipFill>
        <p:spPr bwMode="auto">
          <a:xfrm>
            <a:off x="4478338" y="2689225"/>
            <a:ext cx="4430712" cy="296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23825" y="1677988"/>
            <a:ext cx="847725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ts val="1200"/>
              </a:spcAft>
              <a:defRPr/>
            </a:pPr>
            <a:endParaRPr lang="ru-RU" sz="2400" b="1" kern="0" dirty="0">
              <a:latin typeface="+mj-lt"/>
            </a:endParaRPr>
          </a:p>
        </p:txBody>
      </p:sp>
      <p:sp>
        <p:nvSpPr>
          <p:cNvPr id="4099" name="Текст 5"/>
          <p:cNvSpPr>
            <a:spLocks noGrp="1"/>
          </p:cNvSpPr>
          <p:nvPr>
            <p:ph type="body" sz="quarter" idx="4294967295"/>
          </p:nvPr>
        </p:nvSpPr>
        <p:spPr>
          <a:xfrm>
            <a:off x="2498725" y="879475"/>
            <a:ext cx="4945063" cy="515938"/>
          </a:xfrm>
        </p:spPr>
        <p:txBody>
          <a:bodyPr lIns="0" tIns="0" rIns="0" bIns="0"/>
          <a:lstStyle/>
          <a:p>
            <a:pPr marL="0" indent="0" algn="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dirty="0" smtClean="0">
                <a:solidFill>
                  <a:srgbClr val="FF0000"/>
                </a:solidFill>
              </a:rPr>
              <a:t>Для чего вы </a:t>
            </a:r>
            <a:r>
              <a:rPr lang="ru-RU" dirty="0" smtClean="0">
                <a:solidFill>
                  <a:srgbClr val="FF0000"/>
                </a:solidFill>
              </a:rPr>
              <a:t>ищете </a:t>
            </a:r>
            <a:r>
              <a:rPr lang="ru-RU" dirty="0" smtClean="0">
                <a:solidFill>
                  <a:srgbClr val="FF0000"/>
                </a:solidFill>
              </a:rPr>
              <a:t>работу?</a:t>
            </a:r>
          </a:p>
          <a:p>
            <a:pPr marL="0" indent="0" algn="r" eaLnBrk="1" hangingPunct="1">
              <a:spcBef>
                <a:spcPct val="0"/>
              </a:spcBef>
            </a:pPr>
            <a:endParaRPr lang="ru-RU" dirty="0" smtClean="0">
              <a:solidFill>
                <a:srgbClr val="D20000"/>
              </a:solidFill>
            </a:endParaRPr>
          </a:p>
        </p:txBody>
      </p:sp>
      <p:sp>
        <p:nvSpPr>
          <p:cNvPr id="4100" name="Прямоугольник 6"/>
          <p:cNvSpPr>
            <a:spLocks noChangeArrowheads="1"/>
          </p:cNvSpPr>
          <p:nvPr/>
        </p:nvSpPr>
        <p:spPr bwMode="auto">
          <a:xfrm>
            <a:off x="1458913" y="2540000"/>
            <a:ext cx="2982912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buFontTx/>
              <a:buAutoNum type="arabicParenR"/>
            </a:pPr>
            <a:r>
              <a:rPr lang="ru-RU">
                <a:cs typeface="Arial" charset="0"/>
              </a:rPr>
              <a:t>?</a:t>
            </a:r>
          </a:p>
          <a:p>
            <a:pPr marL="342900" indent="-342900">
              <a:lnSpc>
                <a:spcPct val="120000"/>
              </a:lnSpc>
              <a:buFontTx/>
              <a:buAutoNum type="arabicParenR"/>
            </a:pPr>
            <a:endParaRPr lang="ru-RU">
              <a:cs typeface="Arial" charset="0"/>
            </a:endParaRPr>
          </a:p>
          <a:p>
            <a:pPr marL="342900" indent="-342900">
              <a:lnSpc>
                <a:spcPct val="120000"/>
              </a:lnSpc>
              <a:buFontTx/>
              <a:buAutoNum type="arabicParenR"/>
            </a:pPr>
            <a:r>
              <a:rPr lang="ru-RU">
                <a:cs typeface="Arial" charset="0"/>
              </a:rPr>
              <a:t>?</a:t>
            </a:r>
          </a:p>
          <a:p>
            <a:pPr marL="342900" indent="-342900">
              <a:lnSpc>
                <a:spcPct val="120000"/>
              </a:lnSpc>
              <a:buFontTx/>
              <a:buAutoNum type="arabicParenR"/>
            </a:pPr>
            <a:endParaRPr lang="ru-RU">
              <a:cs typeface="Arial" charset="0"/>
            </a:endParaRPr>
          </a:p>
          <a:p>
            <a:pPr marL="342900" indent="-342900">
              <a:lnSpc>
                <a:spcPct val="120000"/>
              </a:lnSpc>
              <a:buFontTx/>
              <a:buAutoNum type="arabicParenR"/>
            </a:pPr>
            <a:r>
              <a:rPr lang="ru-RU">
                <a:cs typeface="Arial" charset="0"/>
              </a:rPr>
              <a:t>?</a:t>
            </a:r>
          </a:p>
          <a:p>
            <a:pPr marL="342900" indent="-342900">
              <a:lnSpc>
                <a:spcPct val="120000"/>
              </a:lnSpc>
              <a:buFontTx/>
              <a:buAutoNum type="arabicParenR"/>
            </a:pPr>
            <a:endParaRPr lang="ru-RU">
              <a:cs typeface="Arial" charset="0"/>
            </a:endParaRPr>
          </a:p>
          <a:p>
            <a:pPr marL="342900" indent="-342900">
              <a:lnSpc>
                <a:spcPct val="120000"/>
              </a:lnSpc>
              <a:buFontTx/>
              <a:buAutoNum type="arabicParenR"/>
            </a:pPr>
            <a:r>
              <a:rPr lang="ru-RU">
                <a:cs typeface="Arial" charset="0"/>
              </a:rPr>
              <a:t>?</a:t>
            </a:r>
          </a:p>
          <a:p>
            <a:pPr marL="342900" indent="-342900">
              <a:lnSpc>
                <a:spcPct val="120000"/>
              </a:lnSpc>
              <a:buFontTx/>
              <a:buAutoNum type="arabicParenR"/>
            </a:pPr>
            <a:endParaRPr lang="ru-RU">
              <a:cs typeface="Arial" charset="0"/>
            </a:endParaRPr>
          </a:p>
          <a:p>
            <a:pPr marL="342900" indent="-342900">
              <a:lnSpc>
                <a:spcPct val="120000"/>
              </a:lnSpc>
              <a:buFontTx/>
              <a:buAutoNum type="arabicParenR"/>
            </a:pPr>
            <a:r>
              <a:rPr lang="ru-RU">
                <a:cs typeface="Arial" charset="0"/>
              </a:rPr>
              <a:t>?</a:t>
            </a:r>
          </a:p>
        </p:txBody>
      </p:sp>
      <p:pic>
        <p:nvPicPr>
          <p:cNvPr id="410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1825" y="2262188"/>
            <a:ext cx="2790825" cy="364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ъект 1"/>
          <p:cNvSpPr>
            <a:spLocks noGrp="1"/>
          </p:cNvSpPr>
          <p:nvPr>
            <p:ph idx="4294967295"/>
          </p:nvPr>
        </p:nvSpPr>
        <p:spPr>
          <a:xfrm>
            <a:off x="539750" y="2057400"/>
            <a:ext cx="8080375" cy="3505200"/>
          </a:xfrm>
        </p:spPr>
        <p:txBody>
          <a:bodyPr lIns="0" tIns="0" rIns="0" bIns="0"/>
          <a:lstStyle/>
          <a:p>
            <a:pPr marL="0" indent="0"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/>
              <a:t> </a:t>
            </a:r>
            <a:r>
              <a:rPr lang="ru-RU" sz="1800" dirty="0" smtClean="0"/>
              <a:t>Что будет входить в мои должностные обязанности?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sz="1800" dirty="0" smtClean="0"/>
              <a:t> Каков режим работы в компании?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sz="1800" dirty="0" smtClean="0"/>
              <a:t> Каких результатов от меня ожидают за время испытательного срока?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sz="1800" dirty="0" smtClean="0"/>
              <a:t> Предполагается ли обучение сотрудников?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sz="1800" dirty="0" smtClean="0"/>
              <a:t> Кому непосредственно я буду подчиняться?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sz="1800" dirty="0" smtClean="0"/>
              <a:t> Предполагается ли участие в дополнительных проектах, командировки?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sz="1800" dirty="0" smtClean="0"/>
              <a:t> Через какое время я могу ожидать повышения?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sz="1800" dirty="0" smtClean="0"/>
              <a:t> Есть ли в компании </a:t>
            </a:r>
            <a:r>
              <a:rPr lang="ru-RU" sz="1800" dirty="0" err="1" smtClean="0"/>
              <a:t>соцпакет</a:t>
            </a:r>
            <a:r>
              <a:rPr lang="ru-RU" sz="1800" dirty="0" smtClean="0"/>
              <a:t> и что в него входит?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</a:pPr>
            <a:r>
              <a:rPr lang="ru-RU" sz="1800" dirty="0" smtClean="0"/>
              <a:t> В течение какого промежутка времени мне ожидать решения?</a:t>
            </a: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</a:pPr>
            <a:endParaRPr lang="ru-RU" sz="1800" dirty="0" smtClean="0"/>
          </a:p>
        </p:txBody>
      </p:sp>
      <p:sp>
        <p:nvSpPr>
          <p:cNvPr id="23555" name="Текст 2"/>
          <p:cNvSpPr>
            <a:spLocks noGrp="1"/>
          </p:cNvSpPr>
          <p:nvPr>
            <p:ph type="body" sz="quarter" idx="4294967295"/>
          </p:nvPr>
        </p:nvSpPr>
        <p:spPr>
          <a:xfrm>
            <a:off x="1752600" y="838200"/>
            <a:ext cx="5549900" cy="515938"/>
          </a:xfrm>
        </p:spPr>
        <p:txBody>
          <a:bodyPr lIns="0" tIns="0" rIns="0" bIns="0"/>
          <a:lstStyle/>
          <a:p>
            <a:pPr marL="0" indent="0"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Обратная связь</a:t>
            </a:r>
          </a:p>
          <a:p>
            <a:pPr marL="0" indent="0" algn="r" eaLnBrk="1" hangingPunct="1">
              <a:spcBef>
                <a:spcPct val="0"/>
              </a:spcBef>
            </a:pPr>
            <a:endParaRPr lang="ru-RU" sz="24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539750" y="2057400"/>
          <a:ext cx="8080375" cy="35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 descr="0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7375" y="942975"/>
            <a:ext cx="34766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5" descr="image_706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97425"/>
            <a:ext cx="2695575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Текст 2"/>
          <p:cNvSpPr>
            <a:spLocks noGrp="1"/>
          </p:cNvSpPr>
          <p:nvPr>
            <p:ph type="body" sz="quarter" idx="4294967295"/>
          </p:nvPr>
        </p:nvSpPr>
        <p:spPr>
          <a:xfrm>
            <a:off x="2971800" y="679450"/>
            <a:ext cx="2036763" cy="515938"/>
          </a:xfrm>
        </p:spPr>
        <p:txBody>
          <a:bodyPr lIns="0" tIns="0" rIns="0" bIns="0"/>
          <a:lstStyle/>
          <a:p>
            <a:pPr marL="0" indent="0" algn="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mtClean="0">
                <a:solidFill>
                  <a:srgbClr val="FF0000"/>
                </a:solidFill>
              </a:rPr>
              <a:t>Что нужно?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95250" y="1092201"/>
          <a:ext cx="675322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2765425" y="841375"/>
            <a:ext cx="3762375" cy="514350"/>
          </a:xfrm>
        </p:spPr>
        <p:txBody>
          <a:bodyPr lIns="0" tIns="0" rIns="0" bIns="0"/>
          <a:lstStyle/>
          <a:p>
            <a:pPr marL="0" indent="0"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dirty="0" smtClean="0">
                <a:solidFill>
                  <a:srgbClr val="FF0000"/>
                </a:solidFill>
              </a:rPr>
              <a:t>Методы поиска работы</a:t>
            </a:r>
            <a:endParaRPr lang="ru-RU" dirty="0" smtClean="0">
              <a:solidFill>
                <a:srgbClr val="D20000"/>
              </a:solidFill>
            </a:endParaRPr>
          </a:p>
        </p:txBody>
      </p:sp>
      <p:sp>
        <p:nvSpPr>
          <p:cNvPr id="7171" name="Прямоугольник 3"/>
          <p:cNvSpPr>
            <a:spLocks noChangeArrowheads="1"/>
          </p:cNvSpPr>
          <p:nvPr/>
        </p:nvSpPr>
        <p:spPr bwMode="auto">
          <a:xfrm>
            <a:off x="479425" y="1924050"/>
            <a:ext cx="4549775" cy="30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spcBef>
                <a:spcPts val="600"/>
              </a:spcBef>
              <a:spcAft>
                <a:spcPts val="1200"/>
              </a:spcAft>
            </a:pPr>
            <a:r>
              <a:rPr lang="ru-RU" dirty="0">
                <a:cs typeface="Arial" charset="0"/>
              </a:rPr>
              <a:t>Личные контакты: родственники, друзья</a:t>
            </a:r>
          </a:p>
          <a:p>
            <a:pPr marL="342900" indent="-342900" eaLnBrk="0" hangingPunct="0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dirty="0">
                <a:cs typeface="Arial" charset="0"/>
              </a:rPr>
              <a:t>Специализированные Интернет-сайты</a:t>
            </a:r>
            <a:r>
              <a:rPr lang="en-US" dirty="0">
                <a:cs typeface="Arial" charset="0"/>
              </a:rPr>
              <a:t> </a:t>
            </a:r>
            <a:r>
              <a:rPr lang="ru-RU" dirty="0">
                <a:cs typeface="Arial" charset="0"/>
              </a:rPr>
              <a:t>по поиску работы </a:t>
            </a:r>
            <a:r>
              <a:rPr lang="ru-RU" dirty="0" smtClean="0">
                <a:cs typeface="Arial" charset="0"/>
              </a:rPr>
              <a:t>(Работа в России, </a:t>
            </a:r>
            <a:r>
              <a:rPr lang="en-US" dirty="0" smtClean="0">
                <a:cs typeface="Arial" charset="0"/>
              </a:rPr>
              <a:t>hh.ru</a:t>
            </a:r>
            <a:r>
              <a:rPr lang="en-US" dirty="0">
                <a:cs typeface="Arial" charset="0"/>
              </a:rPr>
              <a:t>, career.ru, rabota.mail.ru </a:t>
            </a:r>
            <a:r>
              <a:rPr lang="ru-RU" dirty="0">
                <a:cs typeface="Arial" charset="0"/>
              </a:rPr>
              <a:t>и т.д.)</a:t>
            </a:r>
          </a:p>
          <a:p>
            <a:pPr marL="342900" indent="-342900" eaLnBrk="0" hangingPunct="0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dirty="0">
                <a:cs typeface="Arial" charset="0"/>
              </a:rPr>
              <a:t>Социальные сети </a:t>
            </a:r>
          </a:p>
          <a:p>
            <a:pPr marL="342900" indent="-342900" eaLnBrk="0" hangingPunct="0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dirty="0">
                <a:cs typeface="Arial" charset="0"/>
              </a:rPr>
              <a:t>Сайты компаний-работодателей</a:t>
            </a:r>
          </a:p>
          <a:p>
            <a:pPr marL="342900" indent="-342900" eaLnBrk="0" hangingPunct="0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dirty="0" smtClean="0">
                <a:cs typeface="Arial" charset="0"/>
              </a:rPr>
              <a:t>Дни </a:t>
            </a:r>
            <a:r>
              <a:rPr lang="ru-RU" dirty="0">
                <a:cs typeface="Arial" charset="0"/>
              </a:rPr>
              <a:t>карьеры, ярмарки вакансий</a:t>
            </a:r>
          </a:p>
          <a:p>
            <a:pPr marL="342900" indent="-342900" eaLnBrk="0" hangingPunct="0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dirty="0">
                <a:cs typeface="Arial" charset="0"/>
              </a:rPr>
              <a:t>Кадровые </a:t>
            </a:r>
            <a:r>
              <a:rPr lang="ru-RU" dirty="0" smtClean="0">
                <a:cs typeface="Arial" charset="0"/>
              </a:rPr>
              <a:t>агентства</a:t>
            </a:r>
            <a:endParaRPr lang="ru-RU" dirty="0">
              <a:cs typeface="Arial" charset="0"/>
            </a:endParaRPr>
          </a:p>
        </p:txBody>
      </p:sp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92700" y="1924050"/>
            <a:ext cx="3852863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2590800" y="838200"/>
            <a:ext cx="6019800" cy="838200"/>
          </a:xfrm>
        </p:spPr>
        <p:txBody>
          <a:bodyPr lIns="0" tIns="0" rIns="0" bIns="0"/>
          <a:lstStyle/>
          <a:p>
            <a:pPr marL="0" indent="0" algn="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dirty="0" smtClean="0">
                <a:solidFill>
                  <a:srgbClr val="FF0000"/>
                </a:solidFill>
              </a:rPr>
              <a:t>Как найти ХОРОШУЮ работу?</a:t>
            </a:r>
          </a:p>
          <a:p>
            <a:pPr marL="0" indent="0" algn="r" eaLnBrk="1" hangingPunct="1">
              <a:spcBef>
                <a:spcPct val="0"/>
              </a:spcBef>
            </a:pPr>
            <a:endParaRPr lang="ru-RU" dirty="0" smtClean="0">
              <a:solidFill>
                <a:srgbClr val="D20000"/>
              </a:solidFill>
            </a:endParaRPr>
          </a:p>
        </p:txBody>
      </p:sp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1781175" y="1647825"/>
            <a:ext cx="5499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400" dirty="0">
                <a:cs typeface="Arial" charset="0"/>
              </a:rPr>
              <a:t>Плюсы поиска в интернете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41638" y="2235200"/>
            <a:ext cx="5762625" cy="43703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63538" algn="just" eaLnBrk="0" hangingPunct="0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kern="0" dirty="0">
                <a:solidFill>
                  <a:srgbClr val="FF0000"/>
                </a:solidFill>
              </a:rPr>
              <a:t>Экономия времени </a:t>
            </a:r>
            <a:r>
              <a:rPr lang="ru-RU" kern="0" dirty="0"/>
              <a:t>на рассылке резюме</a:t>
            </a:r>
          </a:p>
          <a:p>
            <a:pPr indent="363538" algn="just" eaLnBrk="0" hangingPunct="0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kern="0" dirty="0"/>
              <a:t>Возможность ознакомиться с большим количеством вакансий, не связываясь с работодателем</a:t>
            </a:r>
          </a:p>
          <a:p>
            <a:pPr indent="363538" algn="just" eaLnBrk="0" hangingPunct="0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kern="0" dirty="0"/>
              <a:t>Возможность фильтрации</a:t>
            </a:r>
            <a:r>
              <a:rPr lang="en-US" kern="0" dirty="0"/>
              <a:t>/</a:t>
            </a:r>
            <a:r>
              <a:rPr lang="ru-RU" kern="0" dirty="0"/>
              <a:t>поиска объявлений по необходимым параметрам</a:t>
            </a:r>
          </a:p>
          <a:p>
            <a:pPr indent="363538" algn="just" eaLnBrk="0" hangingPunct="0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kern="0" dirty="0"/>
              <a:t>Возможность узнать больше о работодателе</a:t>
            </a:r>
          </a:p>
          <a:p>
            <a:pPr indent="363538" algn="just" eaLnBrk="0" hangingPunct="0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kern="0" dirty="0"/>
              <a:t>Возможность </a:t>
            </a:r>
            <a:r>
              <a:rPr lang="ru-RU" kern="0" dirty="0">
                <a:solidFill>
                  <a:srgbClr val="FF0000"/>
                </a:solidFill>
              </a:rPr>
              <a:t>быстрого</a:t>
            </a:r>
            <a:r>
              <a:rPr lang="ru-RU" kern="0" dirty="0"/>
              <a:t> отклика</a:t>
            </a:r>
            <a:endParaRPr lang="en-US" kern="0" dirty="0"/>
          </a:p>
          <a:p>
            <a:pPr indent="363538" algn="just" eaLnBrk="0" hangingPunct="0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kern="0" dirty="0"/>
              <a:t>Крупные компании с помощью интернета закрывают </a:t>
            </a:r>
            <a:r>
              <a:rPr lang="ru-RU" kern="0" dirty="0">
                <a:solidFill>
                  <a:srgbClr val="FF0000"/>
                </a:solidFill>
              </a:rPr>
              <a:t>до 90 % вакансий</a:t>
            </a:r>
            <a:r>
              <a:rPr lang="ru-RU" kern="0" dirty="0"/>
              <a:t> разного уровня –  от кассиров до </a:t>
            </a:r>
            <a:r>
              <a:rPr lang="ru-RU" kern="0" dirty="0" err="1"/>
              <a:t>топ-менеджеров</a:t>
            </a:r>
            <a:endParaRPr lang="en-US" kern="0" dirty="0"/>
          </a:p>
          <a:p>
            <a:pPr indent="363538" algn="just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ru-RU" kern="0" dirty="0"/>
          </a:p>
        </p:txBody>
      </p:sp>
      <p:pic>
        <p:nvPicPr>
          <p:cNvPr id="8197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52700"/>
            <a:ext cx="30003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Текст 2"/>
          <p:cNvSpPr>
            <a:spLocks noGrp="1"/>
          </p:cNvSpPr>
          <p:nvPr>
            <p:ph type="body" sz="quarter" idx="4294967295"/>
          </p:nvPr>
        </p:nvSpPr>
        <p:spPr>
          <a:xfrm>
            <a:off x="2397125" y="792163"/>
            <a:ext cx="4865688" cy="515937"/>
          </a:xfrm>
        </p:spPr>
        <p:txBody>
          <a:bodyPr lIns="0" tIns="0" rIns="0" bIns="0"/>
          <a:lstStyle/>
          <a:p>
            <a:pPr marL="0" indent="0" algn="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dirty="0" smtClean="0">
                <a:solidFill>
                  <a:srgbClr val="FF0000"/>
                </a:solidFill>
              </a:rPr>
              <a:t>Что хочет знать работодатель? </a:t>
            </a:r>
          </a:p>
        </p:txBody>
      </p:sp>
      <p:pic>
        <p:nvPicPr>
          <p:cNvPr id="9219" name="Диаграмма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163" y="2146300"/>
            <a:ext cx="7650162" cy="413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28625" y="1643063"/>
            <a:ext cx="8497888" cy="496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1600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4925" y="1196975"/>
            <a:ext cx="9109075" cy="6477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187325" y="1196975"/>
            <a:ext cx="9109075" cy="293688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+mn-lt"/>
              </a:rPr>
              <a:t>Работодатель выбирает…</a:t>
            </a:r>
          </a:p>
        </p:txBody>
      </p:sp>
      <p:sp>
        <p:nvSpPr>
          <p:cNvPr id="10245" name="Rectangle 3"/>
          <p:cNvSpPr>
            <a:spLocks noChangeArrowheads="1"/>
          </p:cNvSpPr>
          <p:nvPr/>
        </p:nvSpPr>
        <p:spPr bwMode="auto">
          <a:xfrm>
            <a:off x="187325" y="2357438"/>
            <a:ext cx="85280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2400">
              <a:solidFill>
                <a:srgbClr val="FF0000"/>
              </a:solidFill>
              <a:latin typeface="Verdana" pitchFamily="34" charset="0"/>
              <a:cs typeface="Arial" charset="0"/>
            </a:endParaRPr>
          </a:p>
          <a:p>
            <a:pPr algn="ctr"/>
            <a:endParaRPr lang="ru-RU" sz="2400">
              <a:solidFill>
                <a:srgbClr val="FF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10246" name="Rectangle 2"/>
          <p:cNvSpPr>
            <a:spLocks noChangeArrowheads="1"/>
          </p:cNvSpPr>
          <p:nvPr/>
        </p:nvSpPr>
        <p:spPr bwMode="auto">
          <a:xfrm>
            <a:off x="1071563" y="2214563"/>
            <a:ext cx="2646362" cy="584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3200">
                <a:latin typeface="Calibri" pitchFamily="34" charset="0"/>
                <a:ea typeface="Calibri" pitchFamily="34" charset="0"/>
                <a:cs typeface="Tahoma" pitchFamily="34" charset="0"/>
              </a:rPr>
              <a:t>Адекватность </a:t>
            </a:r>
            <a:endParaRPr lang="ru-RU" sz="3200">
              <a:ea typeface="Calibri" pitchFamily="34" charset="0"/>
              <a:cs typeface="Tahoma" pitchFamily="34" charset="0"/>
            </a:endParaRPr>
          </a:p>
        </p:txBody>
      </p:sp>
      <p:sp>
        <p:nvSpPr>
          <p:cNvPr id="10247" name="Rectangle 2"/>
          <p:cNvSpPr>
            <a:spLocks noChangeArrowheads="1"/>
          </p:cNvSpPr>
          <p:nvPr/>
        </p:nvSpPr>
        <p:spPr bwMode="auto">
          <a:xfrm>
            <a:off x="5143500" y="2214563"/>
            <a:ext cx="2214563" cy="584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200">
                <a:latin typeface="Calibri" pitchFamily="34" charset="0"/>
                <a:ea typeface="Calibri" pitchFamily="34" charset="0"/>
                <a:cs typeface="Tahoma" pitchFamily="34" charset="0"/>
              </a:rPr>
              <a:t>Мотивация</a:t>
            </a:r>
            <a:endParaRPr lang="ru-RU" sz="3200">
              <a:ea typeface="Calibri" pitchFamily="34" charset="0"/>
              <a:cs typeface="Tahoma" pitchFamily="34" charset="0"/>
            </a:endParaRPr>
          </a:p>
        </p:txBody>
      </p:sp>
      <p:sp>
        <p:nvSpPr>
          <p:cNvPr id="21513" name="Rectangle 2"/>
          <p:cNvSpPr>
            <a:spLocks noChangeArrowheads="1"/>
          </p:cNvSpPr>
          <p:nvPr/>
        </p:nvSpPr>
        <p:spPr bwMode="auto">
          <a:xfrm>
            <a:off x="87313" y="3479800"/>
            <a:ext cx="5337175" cy="28638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latin typeface="+mn-lt"/>
                <a:ea typeface="Calibri" pitchFamily="34" charset="0"/>
                <a:cs typeface="Tahoma" pitchFamily="34" charset="0"/>
              </a:rPr>
              <a:t>Опыт</a:t>
            </a:r>
          </a:p>
          <a:p>
            <a:pPr algn="ctr" eaLnBrk="0" hangingPunct="0">
              <a:defRPr/>
            </a:pPr>
            <a:endParaRPr lang="ru-RU" b="1" dirty="0">
              <a:latin typeface="+mn-lt"/>
              <a:ea typeface="Calibri" pitchFamily="34" charset="0"/>
              <a:cs typeface="Tahoma" pitchFamily="34" charset="0"/>
            </a:endParaRPr>
          </a:p>
          <a:p>
            <a:pPr algn="ctr" eaLnBrk="0" hangingPunct="0">
              <a:defRPr/>
            </a:pPr>
            <a:r>
              <a:rPr lang="ru-RU" b="1" dirty="0">
                <a:latin typeface="+mn-lt"/>
                <a:ea typeface="Calibri" pitchFamily="34" charset="0"/>
                <a:cs typeface="Tahoma" pitchFamily="34" charset="0"/>
              </a:rPr>
              <a:t>Необходимые навыки</a:t>
            </a:r>
          </a:p>
          <a:p>
            <a:pPr algn="ctr" eaLnBrk="0" hangingPunct="0">
              <a:defRPr/>
            </a:pPr>
            <a:endParaRPr lang="ru-RU" b="1" dirty="0">
              <a:latin typeface="+mn-lt"/>
              <a:ea typeface="Calibri" pitchFamily="34" charset="0"/>
              <a:cs typeface="Tahoma" pitchFamily="34" charset="0"/>
            </a:endParaRPr>
          </a:p>
          <a:p>
            <a:pPr algn="ctr" eaLnBrk="0" hangingPunct="0">
              <a:defRPr/>
            </a:pPr>
            <a:r>
              <a:rPr lang="ru-RU" b="1" dirty="0">
                <a:latin typeface="+mn-lt"/>
                <a:ea typeface="Calibri" pitchFamily="34" charset="0"/>
                <a:cs typeface="Tahoma" pitchFamily="34" charset="0"/>
              </a:rPr>
              <a:t>Образование</a:t>
            </a:r>
          </a:p>
          <a:p>
            <a:pPr algn="ctr" eaLnBrk="0" hangingPunct="0">
              <a:defRPr/>
            </a:pPr>
            <a:endParaRPr lang="ru-RU" b="1" dirty="0">
              <a:latin typeface="+mn-lt"/>
              <a:ea typeface="Calibri" pitchFamily="34" charset="0"/>
              <a:cs typeface="Tahoma" pitchFamily="34" charset="0"/>
            </a:endParaRPr>
          </a:p>
          <a:p>
            <a:pPr algn="ctr" eaLnBrk="0" hangingPunct="0">
              <a:defRPr/>
            </a:pPr>
            <a:r>
              <a:rPr lang="ru-RU" b="1" dirty="0">
                <a:latin typeface="+mn-lt"/>
                <a:ea typeface="Calibri" pitchFamily="34" charset="0"/>
                <a:cs typeface="Tahoma" pitchFamily="34" charset="0"/>
              </a:rPr>
              <a:t>Адекватные зарплатные  требования</a:t>
            </a:r>
          </a:p>
          <a:p>
            <a:pPr algn="ctr" eaLnBrk="0" hangingPunct="0">
              <a:defRPr/>
            </a:pPr>
            <a:endParaRPr lang="ru-RU" b="1" dirty="0">
              <a:latin typeface="+mn-lt"/>
              <a:ea typeface="Calibri" pitchFamily="34" charset="0"/>
              <a:cs typeface="Tahoma" pitchFamily="34" charset="0"/>
            </a:endParaRPr>
          </a:p>
          <a:p>
            <a:pPr algn="ctr">
              <a:defRPr/>
            </a:pPr>
            <a:r>
              <a:rPr lang="ru-RU" b="1" dirty="0">
                <a:latin typeface="+mn-lt"/>
                <a:ea typeface="Calibri" pitchFamily="34" charset="0"/>
                <a:cs typeface="Tahoma" pitchFamily="34" charset="0"/>
              </a:rPr>
              <a:t> Соответствие корпоративным требованиям</a:t>
            </a:r>
          </a:p>
          <a:p>
            <a:pPr algn="ctr" eaLnBrk="0" hangingPunct="0">
              <a:defRPr/>
            </a:pPr>
            <a:endParaRPr lang="ru-RU" b="1" dirty="0">
              <a:latin typeface="+mn-lt"/>
              <a:ea typeface="Calibri" pitchFamily="34" charset="0"/>
              <a:cs typeface="Tahoma" pitchFamily="34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>
            <a:off x="2612232" y="3071019"/>
            <a:ext cx="28575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3429000" y="1785938"/>
            <a:ext cx="285750" cy="2857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H="1">
            <a:off x="5072063" y="1785938"/>
            <a:ext cx="285750" cy="2857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2" name="Rectangle 3"/>
          <p:cNvSpPr>
            <a:spLocks noChangeArrowheads="1"/>
          </p:cNvSpPr>
          <p:nvPr/>
        </p:nvSpPr>
        <p:spPr bwMode="auto">
          <a:xfrm>
            <a:off x="4143375" y="2143125"/>
            <a:ext cx="500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4000">
                <a:latin typeface="Tahoma" pitchFamily="34" charset="0"/>
                <a:ea typeface="Calibri" pitchFamily="34" charset="0"/>
                <a:cs typeface="Tahoma" pitchFamily="34" charset="0"/>
              </a:rPr>
              <a:t>+</a:t>
            </a:r>
            <a:endParaRPr lang="ru-RU" sz="4000">
              <a:ea typeface="Calibri" pitchFamily="34" charset="0"/>
              <a:cs typeface="Tahoma" pitchFamily="34" charset="0"/>
            </a:endParaRPr>
          </a:p>
        </p:txBody>
      </p:sp>
      <p:sp>
        <p:nvSpPr>
          <p:cNvPr id="10253" name="Rectangle 3"/>
          <p:cNvSpPr>
            <a:spLocks noChangeArrowheads="1"/>
          </p:cNvSpPr>
          <p:nvPr/>
        </p:nvSpPr>
        <p:spPr bwMode="auto">
          <a:xfrm>
            <a:off x="6000750" y="3429000"/>
            <a:ext cx="12144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9600">
                <a:solidFill>
                  <a:srgbClr val="FF0000"/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  <a:t>!</a:t>
            </a:r>
            <a:endParaRPr lang="ru-RU" sz="9600">
              <a:solidFill>
                <a:srgbClr val="FF0000"/>
              </a:solidFill>
              <a:ea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Р Е З Ю М Е</a:t>
            </a:r>
            <a:b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</a:br>
            <a:endParaRPr lang="ru-RU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436563" y="1479550"/>
          <a:ext cx="8229600" cy="514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229600" cy="6985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ПРАВИЛА   СОСТАВЛЕНИЯ   РЕЗЮМЕ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457200" y="1707914"/>
          <a:ext cx="8229600" cy="4796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1006</TotalTime>
  <Words>694</Words>
  <Application>Microsoft Office PowerPoint</Application>
  <PresentationFormat>Экран (4:3)</PresentationFormat>
  <Paragraphs>155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Пиксел</vt:lpstr>
      <vt:lpstr>Технология поиска работы</vt:lpstr>
      <vt:lpstr>Слайд 2</vt:lpstr>
      <vt:lpstr>Слайд 3</vt:lpstr>
      <vt:lpstr>Слайд 4</vt:lpstr>
      <vt:lpstr>Слайд 5</vt:lpstr>
      <vt:lpstr>Слайд 6</vt:lpstr>
      <vt:lpstr>Слайд 7</vt:lpstr>
      <vt:lpstr> Р Е З Ю М Е </vt:lpstr>
      <vt:lpstr>  ПРАВИЛА   СОСТАВЛЕНИЯ   РЕЗЮМЕ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   САМОПРЕЗЕНТАЦИЯ   ЭТО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Начальник профобучения</dc:creator>
  <cp:lastModifiedBy>direktor</cp:lastModifiedBy>
  <cp:revision>66</cp:revision>
  <cp:lastPrinted>1601-01-01T00:00:00Z</cp:lastPrinted>
  <dcterms:created xsi:type="dcterms:W3CDTF">1601-01-01T00:00:00Z</dcterms:created>
  <dcterms:modified xsi:type="dcterms:W3CDTF">2020-12-18T05:30:15Z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