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0856" autoAdjust="0"/>
  </p:normalViewPr>
  <p:slideViewPr>
    <p:cSldViewPr snapToGrid="0">
      <p:cViewPr>
        <p:scale>
          <a:sx n="80" d="100"/>
          <a:sy n="80" d="100"/>
        </p:scale>
        <p:origin x="-96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39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4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7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4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404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8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04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981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0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2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6A128-47E6-47B0-B6CD-98677038E4B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483E7-DF70-4701-AA6B-2F1022C5A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1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8808" y="625077"/>
            <a:ext cx="9789405" cy="86442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ГБУЗ «Детская городская поликлиника № 7 г. Краснодара» МЗ КК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69" y="1473883"/>
            <a:ext cx="4202553" cy="2363936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104" y="1472636"/>
            <a:ext cx="4204770" cy="23651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174" y="4021158"/>
            <a:ext cx="4024825" cy="226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9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443"/>
    </mc:Choice>
    <mc:Fallback>
      <p:transition spd="slow" advTm="1344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5511" y="2947827"/>
            <a:ext cx="3294497" cy="13072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791563_70-p-foni-dlya-meditsinskikh-prezentatsii-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24" y="658255"/>
            <a:ext cx="11413475" cy="64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27952" y="1535995"/>
            <a:ext cx="47703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ГБУЗ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«ДГП № 7 г. Краснодара» МЗ КК расположена в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Карасунском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округе города Краснодара по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адресам: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Симферопольская,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д. 44,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Уральская,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д. 156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Радиус обслуживания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10 км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максимальное время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доезда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общественным транспортом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30 мин.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Поликлиника расположена в двух приспособленных зданиях общей площадью 2948,2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кв.м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.,  плановое число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посещений в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смену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350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6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81"/>
    </mc:Choice>
    <mc:Fallback>
      <p:transition spd="slow" advTm="418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7/1593791563_70-p-foni-dlya-meditsinskikh-prezentatsii-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" y="94209"/>
            <a:ext cx="11272679" cy="634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86891" y="1037218"/>
            <a:ext cx="4808219" cy="478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</a:pP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основном здании поликлиники ул. Симферопольская, д. 44 расположены 2 педиатрических отделения, 2 отделения </a:t>
            </a:r>
            <a:r>
              <a:rPr lang="ru-RU" sz="155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медицинской </a:t>
            </a: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помощи несовершеннолетним в образовательных организациях, кабинеты специалистов невролога, детского хирурга, оториноларинголога, офтальмолога, детского гинеколога, детского кардиолога, </a:t>
            </a:r>
            <a:r>
              <a:rPr lang="ru-RU" sz="155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дерматовенеролога</a:t>
            </a: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кабинет УЗИ, кабинет функциональной диагностики, клинико-диагностическая лаборатория, кабинеты администрации поликлиники</a:t>
            </a:r>
            <a:r>
              <a:rPr lang="ru-RU" sz="155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здании филиала имеется физиотерапевтический кабинет, кабинеты массажа и ЛФК; </a:t>
            </a: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кабинеты психолога, психотерапевта и логопеда. Так же по адресу: п. </a:t>
            </a:r>
            <a:r>
              <a:rPr lang="ru-RU" sz="155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Новознаменский</a:t>
            </a:r>
            <a:r>
              <a:rPr lang="ru-RU" sz="155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ул. Благовещенская, д. 6/1 расположен удаленный педиатрический </a:t>
            </a:r>
            <a:r>
              <a:rPr lang="ru-RU" sz="155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участок.</a:t>
            </a:r>
            <a:endParaRPr lang="ru-RU" sz="155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435" y="1924077"/>
            <a:ext cx="2887701" cy="335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0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88"/>
    </mc:Choice>
    <mc:Fallback>
      <p:transition spd="slow" advTm="1018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7/1593791563_70-p-foni-dlya-meditsinskikh-prezentatsii-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92" y="462845"/>
            <a:ext cx="10797508" cy="607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24050" y="1510399"/>
            <a:ext cx="533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соответствии с приказом МЗ РФ от 07.03.2018 № 92н «Об утверждении Положения об организации оказания первичной медико-санитарной помощи детям» по площади и набору помещений детская поликлиника соответствует требованиям, предъявляемым к ЛПУ.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2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08"/>
    </mc:Choice>
    <mc:Fallback>
      <p:transition spd="slow" advTm="880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7/1593791563_70-p-foni-dlya-meditsinskikh-prezentatsii-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" y="190650"/>
            <a:ext cx="11177365" cy="628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73480" y="1648951"/>
            <a:ext cx="6096000" cy="23221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Поликлиника работает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7.00 до 20.00 часов,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18.00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принимаются вызова. Для оказания помощи на дому имеется санитарные автомобили. В выходные и праздничные дни медицинская помощь оказывается дежурным врачом в поликлинике и на дому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9.00 до 16.00.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Вызова принимаются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9.00 до 14.00.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621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06"/>
    </mc:Choice>
    <mc:Fallback>
      <p:transition spd="slow" advTm="850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aden.ru/uploads/posts/2020-07/1593791563_70-p-foni-dlya-meditsinskikh-prezentatsii-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" y="126356"/>
            <a:ext cx="11370009" cy="639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71650" y="800723"/>
            <a:ext cx="49491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1650" y="785014"/>
            <a:ext cx="524889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ГБУЗ «Детская городская поликлиника № 7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Краснодара» МЗ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приглашает на работу по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следующим должностям: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рач-педиатр участковый;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врач-педиатр в 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образовательных организациях</a:t>
            </a:r>
          </a:p>
          <a:p>
            <a:pPr algn="ctr">
              <a:spcAft>
                <a:spcPts val="0"/>
              </a:spcAft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(СОШ, ДОУ).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Заработная плата – 35 000-40 000 рублей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возможность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совместительства.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Поликлиника испытывает дефицит врачей узких специальностей, в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связи с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чем,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перспективе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возможность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получить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профессиональную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переподготовку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lvl="0" algn="ctr"/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специальностям </a:t>
            </a:r>
          </a:p>
          <a:p>
            <a:pPr lvl="0" algn="ctr"/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оториноларингология;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неврология;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офтальмология;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травматология-ортопедия.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60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62"/>
    </mc:Choice>
    <mc:Fallback>
      <p:transition spd="slow" advTm="796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340</Words>
  <Application>Microsoft Office PowerPoint</Application>
  <PresentationFormat>Произвольный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ГБУЗ «Детская городская поликлиника № 7 г. Краснодара» МЗ КК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ГБУЗ «Детская городская поликлиника № 7 г. Краснодара» МЗ КК</dc:title>
  <dc:creator>ACER01</dc:creator>
  <cp:lastModifiedBy>user</cp:lastModifiedBy>
  <cp:revision>24</cp:revision>
  <dcterms:created xsi:type="dcterms:W3CDTF">2020-11-27T07:32:57Z</dcterms:created>
  <dcterms:modified xsi:type="dcterms:W3CDTF">2020-11-27T11:41:34Z</dcterms:modified>
</cp:coreProperties>
</file>