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45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13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66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659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5599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424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203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129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242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528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010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177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44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789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678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687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217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066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D5E2217-84C1-44DD-8434-1AF05A59FD8D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8C947-BF0C-457F-8A42-881A925F1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639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1901" y="2117307"/>
            <a:ext cx="9799372" cy="2011348"/>
          </a:xfrm>
        </p:spPr>
        <p:txBody>
          <a:bodyPr>
            <a:normAutofit/>
          </a:bodyPr>
          <a:lstStyle/>
          <a:p>
            <a:pPr algn="ctr"/>
            <a:r>
              <a:rPr lang="ru-RU" sz="4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Вакансии </a:t>
            </a:r>
          </a:p>
          <a:p>
            <a:pPr algn="ctr"/>
            <a:r>
              <a:rPr lang="ru-RU" sz="4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ГБУЗ «Краевая больница №4»</a:t>
            </a:r>
            <a:endParaRPr lang="ru-RU" sz="23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6207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140" y="713976"/>
            <a:ext cx="5471660" cy="1400530"/>
          </a:xfrm>
        </p:spPr>
        <p:txBody>
          <a:bodyPr/>
          <a:lstStyle/>
          <a:p>
            <a:r>
              <a:rPr lang="ru-RU" sz="3200" dirty="0"/>
              <a:t>Врач – патологоанатом</a:t>
            </a:r>
            <a:br>
              <a:rPr lang="ru-RU" sz="3200" dirty="0"/>
            </a:br>
            <a:r>
              <a:rPr lang="ru-RU" sz="2800" dirty="0"/>
              <a:t>(з./пл. от 35000 до 40000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344" y="2234249"/>
            <a:ext cx="5834742" cy="3897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9668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7514" y="2629862"/>
            <a:ext cx="5696548" cy="1400530"/>
          </a:xfrm>
        </p:spPr>
        <p:txBody>
          <a:bodyPr/>
          <a:lstStyle/>
          <a:p>
            <a:pPr algn="r"/>
            <a:r>
              <a:rPr lang="ru-RU" sz="2800" dirty="0"/>
              <a:t>Медицинская сестра палатная – 8 чел.</a:t>
            </a:r>
            <a:br>
              <a:rPr lang="ru-RU" sz="2800" dirty="0"/>
            </a:br>
            <a:r>
              <a:rPr lang="ru-RU" sz="2800" dirty="0"/>
              <a:t> (з./пл. от 28000 до 40000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57" y="1634677"/>
            <a:ext cx="5080000" cy="3390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2975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0651" y="964346"/>
            <a:ext cx="10250489" cy="1400530"/>
          </a:xfrm>
        </p:spPr>
        <p:txBody>
          <a:bodyPr/>
          <a:lstStyle/>
          <a:p>
            <a:pPr algn="ctr"/>
            <a:r>
              <a:rPr lang="ru-RU" sz="3200" dirty="0"/>
              <a:t>Операционная медицинская сестра – 1 чел. (з./пл. от 28000 до 40000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666" y="2277790"/>
            <a:ext cx="6052457" cy="3983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7809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026" y="2771375"/>
            <a:ext cx="6930345" cy="1400530"/>
          </a:xfrm>
        </p:spPr>
        <p:txBody>
          <a:bodyPr/>
          <a:lstStyle/>
          <a:p>
            <a:r>
              <a:rPr lang="ru-RU" sz="3600" dirty="0"/>
              <a:t>Фельдшер – 1 чел.</a:t>
            </a:r>
            <a:br>
              <a:rPr lang="ru-RU" sz="3600" dirty="0"/>
            </a:br>
            <a:r>
              <a:rPr lang="ru-RU" sz="2800" dirty="0"/>
              <a:t>(з./пл. от 35000 до 48000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514" y="1530105"/>
            <a:ext cx="5377542" cy="3883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3372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225" y="5296861"/>
            <a:ext cx="10250489" cy="1400530"/>
          </a:xfrm>
        </p:spPr>
        <p:txBody>
          <a:bodyPr/>
          <a:lstStyle/>
          <a:p>
            <a:pPr algn="ctr"/>
            <a:r>
              <a:rPr lang="ru-RU" sz="3200" dirty="0"/>
              <a:t>Лаборант – 1 чел. (з./пл. от 25000 до 30000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076" y="506661"/>
            <a:ext cx="6990785" cy="4463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7425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3682" y="801061"/>
            <a:ext cx="9404723" cy="1400530"/>
          </a:xfrm>
        </p:spPr>
        <p:txBody>
          <a:bodyPr/>
          <a:lstStyle/>
          <a:p>
            <a:pPr algn="ctr"/>
            <a:r>
              <a:rPr lang="ru-RU" sz="3600" dirty="0"/>
              <a:t>Врач - детский эндокринолог – 1 чел. (з./пл. от 42000 до 46000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028" y="2373086"/>
            <a:ext cx="6272029" cy="4014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086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282" y="2096461"/>
            <a:ext cx="4644347" cy="1400530"/>
          </a:xfrm>
        </p:spPr>
        <p:txBody>
          <a:bodyPr/>
          <a:lstStyle/>
          <a:p>
            <a:r>
              <a:rPr lang="ru-RU" sz="3600" dirty="0"/>
              <a:t>Рентгенлаборант – </a:t>
            </a:r>
            <a:br>
              <a:rPr lang="ru-RU" sz="3600" dirty="0"/>
            </a:br>
            <a:r>
              <a:rPr lang="ru-RU" sz="3600" dirty="0"/>
              <a:t>1 чел.</a:t>
            </a:r>
            <a:br>
              <a:rPr lang="ru-RU" sz="3600" dirty="0"/>
            </a:br>
            <a:r>
              <a:rPr lang="ru-RU" sz="3600" dirty="0"/>
              <a:t>(з./пл. от 28000 </a:t>
            </a:r>
            <a:br>
              <a:rPr lang="ru-RU" sz="3600" dirty="0"/>
            </a:br>
            <a:r>
              <a:rPr lang="ru-RU" sz="3600" dirty="0"/>
              <a:t>до 33000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004" y="1542325"/>
            <a:ext cx="6191250" cy="3952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18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1943" y="2216203"/>
            <a:ext cx="5609463" cy="1400530"/>
          </a:xfrm>
        </p:spPr>
        <p:txBody>
          <a:bodyPr/>
          <a:lstStyle/>
          <a:p>
            <a:pPr algn="r"/>
            <a:r>
              <a:rPr lang="ru-RU" sz="3600" dirty="0"/>
              <a:t>Медицинская сестра – 3 чел. </a:t>
            </a:r>
            <a:br>
              <a:rPr lang="ru-RU" sz="3600" dirty="0"/>
            </a:br>
            <a:r>
              <a:rPr lang="ru-RU" sz="3600" dirty="0"/>
              <a:t>(з./пл. от 23000 до 32000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28" y="1766730"/>
            <a:ext cx="5436625" cy="3700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1746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3569" y="4992061"/>
            <a:ext cx="10631489" cy="1400530"/>
          </a:xfrm>
        </p:spPr>
        <p:txBody>
          <a:bodyPr/>
          <a:lstStyle/>
          <a:p>
            <a:pPr algn="ctr"/>
            <a:r>
              <a:rPr lang="ru-RU" sz="3600" dirty="0"/>
              <a:t>Санитарка – 4 чел. </a:t>
            </a:r>
            <a:br>
              <a:rPr lang="ru-RU" sz="3600" dirty="0"/>
            </a:br>
            <a:r>
              <a:rPr lang="ru-RU" sz="3600" dirty="0"/>
              <a:t>(з./пл. от 25000 до 32000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213" y="614136"/>
            <a:ext cx="6172200" cy="4083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5189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8111" y="685445"/>
            <a:ext cx="9404723" cy="1400530"/>
          </a:xfrm>
        </p:spPr>
        <p:txBody>
          <a:bodyPr/>
          <a:lstStyle/>
          <a:p>
            <a:pPr algn="ctr"/>
            <a:r>
              <a:rPr lang="ru-RU" sz="3600" dirty="0"/>
              <a:t>Медицинская сестра – </a:t>
            </a:r>
            <a:r>
              <a:rPr lang="ru-RU" sz="3600" dirty="0" err="1"/>
              <a:t>анестезист</a:t>
            </a:r>
            <a:r>
              <a:rPr lang="ru-RU" sz="3600" dirty="0"/>
              <a:t> – </a:t>
            </a:r>
            <a:br>
              <a:rPr lang="ru-RU" sz="3600" dirty="0"/>
            </a:br>
            <a:r>
              <a:rPr lang="ru-RU" sz="3600" dirty="0"/>
              <a:t>1 чел. (з./пл. от 30000 до 40000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189" y="2227490"/>
            <a:ext cx="7018565" cy="3821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43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8599" y="191460"/>
            <a:ext cx="8073346" cy="1400530"/>
          </a:xfrm>
        </p:spPr>
        <p:txBody>
          <a:bodyPr/>
          <a:lstStyle/>
          <a:p>
            <a:pPr algn="ctr"/>
            <a:r>
              <a:rPr lang="ru-RU" sz="3200" dirty="0"/>
              <a:t>Врач функциональной диагностики – 1 чел.</a:t>
            </a:r>
            <a:br>
              <a:rPr lang="ru-RU" sz="3200" dirty="0"/>
            </a:br>
            <a:r>
              <a:rPr lang="ru-RU" sz="3200" dirty="0"/>
              <a:t>  (з./пл. от 42000 до 50000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272" y="2128375"/>
            <a:ext cx="6096000" cy="4059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706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8111" y="637776"/>
            <a:ext cx="9404723" cy="5523538"/>
          </a:xfrm>
        </p:spPr>
        <p:txBody>
          <a:bodyPr/>
          <a:lstStyle/>
          <a:p>
            <a:pPr algn="ctr"/>
            <a:r>
              <a:rPr lang="ru-RU" sz="2000" b="1" dirty="0"/>
              <a:t>Государственное бюджетное учреждение здравоохранения</a:t>
            </a:r>
            <a:br>
              <a:rPr lang="ru-RU" sz="2000" b="1" dirty="0"/>
            </a:br>
            <a:r>
              <a:rPr lang="ru-RU" sz="2000" b="1" dirty="0"/>
              <a:t> «Краевая больница №4»  министерства здравоохранения Краснодарского края</a:t>
            </a:r>
            <a:br>
              <a:rPr lang="ru-RU" sz="2000" b="1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r>
              <a:rPr lang="ru-RU" sz="2000" b="1" dirty="0"/>
              <a:t>354340, Российская Федерация, Краснодарский край,</a:t>
            </a:r>
            <a:br>
              <a:rPr lang="ru-RU" sz="2000" b="1" dirty="0"/>
            </a:br>
            <a:r>
              <a:rPr lang="ru-RU" sz="2000" b="1" dirty="0"/>
              <a:t>г. Сочи, Адлерский район, ул. Кирова, д. 50</a:t>
            </a:r>
            <a:br>
              <a:rPr lang="ru-RU" sz="2000" b="1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r>
              <a:rPr lang="ru-RU" sz="2000" b="1" dirty="0"/>
              <a:t>тел./факс отдела кадров (862) 240-13-70</a:t>
            </a:r>
            <a:br>
              <a:rPr lang="ru-RU" sz="2000" b="1" dirty="0"/>
            </a:br>
            <a:br>
              <a:rPr lang="ru-RU" sz="2000" b="1" dirty="0"/>
            </a:br>
            <a:r>
              <a:rPr lang="ru-RU" sz="2000" b="1" dirty="0"/>
              <a:t>контактное лицо </a:t>
            </a:r>
            <a:r>
              <a:rPr lang="ru-RU" sz="2000" b="1" dirty="0" err="1"/>
              <a:t>Стежко</a:t>
            </a:r>
            <a:r>
              <a:rPr lang="ru-RU" sz="2000" b="1" dirty="0"/>
              <a:t> Светлана Геннадьевна</a:t>
            </a:r>
            <a:br>
              <a:rPr lang="ru-RU" sz="2000" b="1" dirty="0"/>
            </a:br>
            <a:br>
              <a:rPr lang="ru-RU" sz="2000" b="1" dirty="0"/>
            </a:br>
            <a:r>
              <a:rPr lang="ru-RU" sz="2000" b="1" dirty="0"/>
              <a:t>e-</a:t>
            </a:r>
            <a:r>
              <a:rPr lang="ru-RU" sz="2000" b="1" dirty="0" err="1"/>
              <a:t>mail</a:t>
            </a:r>
            <a:r>
              <a:rPr lang="ru-RU" sz="2000" b="1" dirty="0"/>
              <a:t>: shpric6@sochi.com</a:t>
            </a:r>
            <a:br>
              <a:rPr lang="ru-RU" sz="2000" b="1" dirty="0"/>
            </a:b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2443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5166" y="2085574"/>
            <a:ext cx="5613175" cy="1400530"/>
          </a:xfrm>
        </p:spPr>
        <p:txBody>
          <a:bodyPr/>
          <a:lstStyle/>
          <a:p>
            <a:pPr algn="r"/>
            <a:r>
              <a:rPr lang="ru-RU" sz="4000" dirty="0"/>
              <a:t>Врач-педиатр участковый – 5 чел. (з./пл. от 42000 до 46000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85" y="1023256"/>
            <a:ext cx="6030686" cy="4523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4503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881" y="2020260"/>
            <a:ext cx="4905605" cy="1400530"/>
          </a:xfrm>
        </p:spPr>
        <p:txBody>
          <a:bodyPr/>
          <a:lstStyle/>
          <a:p>
            <a:r>
              <a:rPr lang="ru-RU" dirty="0"/>
              <a:t>Врач-педиатр – </a:t>
            </a:r>
            <a:br>
              <a:rPr lang="ru-RU" dirty="0"/>
            </a:br>
            <a:r>
              <a:rPr lang="ru-RU" dirty="0"/>
              <a:t>4 чел. </a:t>
            </a:r>
            <a:br>
              <a:rPr lang="ru-RU" dirty="0"/>
            </a:br>
            <a:r>
              <a:rPr lang="ru-RU" dirty="0"/>
              <a:t>(з./пл. от 42000 до 50000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71" y="1376274"/>
            <a:ext cx="6139543" cy="4089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100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025" y="2499232"/>
            <a:ext cx="6527575" cy="1400530"/>
          </a:xfrm>
        </p:spPr>
        <p:txBody>
          <a:bodyPr/>
          <a:lstStyle/>
          <a:p>
            <a:pPr algn="ctr"/>
            <a:r>
              <a:rPr lang="ru-RU" sz="3200" dirty="0"/>
              <a:t>Врач – аллерголог – иммунолог – 1 чел. </a:t>
            </a:r>
            <a:br>
              <a:rPr lang="ru-RU" sz="3200" dirty="0"/>
            </a:br>
            <a:r>
              <a:rPr lang="ru-RU" sz="3200" dirty="0"/>
              <a:t>(з./пл. от 28000 до 35000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71" y="1132115"/>
            <a:ext cx="4584097" cy="4288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5628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6596" y="4763460"/>
            <a:ext cx="9404723" cy="1400530"/>
          </a:xfrm>
        </p:spPr>
        <p:txBody>
          <a:bodyPr/>
          <a:lstStyle/>
          <a:p>
            <a:pPr algn="ctr"/>
            <a:r>
              <a:rPr lang="ru-RU" sz="3600" dirty="0"/>
              <a:t>Врач – травматолог – ортопед – 1 чел. (з./пл. от 42000 до 50000 руб.)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883" y="587828"/>
            <a:ext cx="7700147" cy="388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4635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283" y="2433918"/>
            <a:ext cx="5330146" cy="1400530"/>
          </a:xfrm>
        </p:spPr>
        <p:txBody>
          <a:bodyPr/>
          <a:lstStyle/>
          <a:p>
            <a:r>
              <a:rPr lang="ru-RU" sz="3600" dirty="0"/>
              <a:t>Врач – детский хирург – 1 чел. </a:t>
            </a:r>
            <a:br>
              <a:rPr lang="ru-RU" sz="3600" dirty="0"/>
            </a:br>
            <a:r>
              <a:rPr lang="ru-RU" sz="2400" dirty="0"/>
              <a:t>(з./пл. от 42000 до 60000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944" y="1780775"/>
            <a:ext cx="4956103" cy="355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2740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0" y="2594020"/>
            <a:ext cx="4836575" cy="1400530"/>
          </a:xfrm>
        </p:spPr>
        <p:txBody>
          <a:bodyPr/>
          <a:lstStyle/>
          <a:p>
            <a:pPr algn="r"/>
            <a:r>
              <a:rPr lang="ru-RU" sz="2800" dirty="0"/>
              <a:t>Врач - оториноларинголог –</a:t>
            </a:r>
            <a:br>
              <a:rPr lang="ru-RU" sz="2800" dirty="0"/>
            </a:br>
            <a:r>
              <a:rPr lang="ru-RU" sz="2800" dirty="0"/>
              <a:t> 1 чел. (з./пл. от 42000 до 60000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77" y="1589994"/>
            <a:ext cx="6027965" cy="4025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5044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368" y="605118"/>
            <a:ext cx="10609718" cy="1400530"/>
          </a:xfrm>
        </p:spPr>
        <p:txBody>
          <a:bodyPr/>
          <a:lstStyle/>
          <a:p>
            <a:pPr algn="ctr"/>
            <a:r>
              <a:rPr lang="ru-RU" sz="3600" dirty="0"/>
              <a:t>Врач приемного отделения –</a:t>
            </a:r>
            <a:br>
              <a:rPr lang="ru-RU" sz="3600" dirty="0"/>
            </a:br>
            <a:r>
              <a:rPr lang="ru-RU" sz="3600" dirty="0"/>
              <a:t> врач-терапевт (з./пл. от 50000 до 60000 руб.)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455" y="2113869"/>
            <a:ext cx="6901543" cy="4246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05992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47</TotalTime>
  <Words>417</Words>
  <Application>Microsoft Office PowerPoint</Application>
  <PresentationFormat>Широкоэкранный</PresentationFormat>
  <Paragraphs>21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Century Gothic</vt:lpstr>
      <vt:lpstr>Times New Roman</vt:lpstr>
      <vt:lpstr>Wingdings 3</vt:lpstr>
      <vt:lpstr>Ион</vt:lpstr>
      <vt:lpstr>Презентация PowerPoint</vt:lpstr>
      <vt:lpstr>Врач функциональной диагностики – 1 чел.   (з./пл. от 42000 до 50000 руб.)</vt:lpstr>
      <vt:lpstr>Врач-педиатр участковый – 5 чел. (з./пл. от 42000 до 46000 руб.)</vt:lpstr>
      <vt:lpstr>Врач-педиатр –  4 чел.  (з./пл. от 42000 до 50000 руб.)</vt:lpstr>
      <vt:lpstr>Врач – аллерголог – иммунолог – 1 чел.  (з./пл. от 28000 до 35000 руб.)</vt:lpstr>
      <vt:lpstr>Врач – травматолог – ортопед – 1 чел. (з./пл. от 42000 до 50000 руб.)</vt:lpstr>
      <vt:lpstr>Врач – детский хирург – 1 чел.  (з./пл. от 42000 до 60000 руб.)</vt:lpstr>
      <vt:lpstr>Врач - оториноларинголог –  1 чел. (з./пл. от 42000 до 60000 руб.)</vt:lpstr>
      <vt:lpstr>Врач приемного отделения –  врач-терапевт (з./пл. от 50000 до 60000 руб.)</vt:lpstr>
      <vt:lpstr>Врач – патологоанатом (з./пл. от 35000 до 40000 руб.)</vt:lpstr>
      <vt:lpstr>Медицинская сестра палатная – 8 чел.  (з./пл. от 28000 до 40000 руб.)</vt:lpstr>
      <vt:lpstr>Операционная медицинская сестра – 1 чел. (з./пл. от 28000 до 40000 руб.)</vt:lpstr>
      <vt:lpstr>Фельдшер – 1 чел. (з./пл. от 35000 до 48000 руб.)</vt:lpstr>
      <vt:lpstr>Лаборант – 1 чел. (з./пл. от 25000 до 30000 руб.)</vt:lpstr>
      <vt:lpstr>Врач - детский эндокринолог – 1 чел. (з./пл. от 42000 до 46000 руб.)</vt:lpstr>
      <vt:lpstr>Рентгенлаборант –  1 чел. (з./пл. от 28000  до 33000 руб.)</vt:lpstr>
      <vt:lpstr>Медицинская сестра – 3 чел.  (з./пл. от 23000 до 32000 руб.)</vt:lpstr>
      <vt:lpstr>Санитарка – 4 чел.  (з./пл. от 25000 до 32000 руб.)</vt:lpstr>
      <vt:lpstr>Медицинская сестра – анестезист –  1 чел. (з./пл. от 30000 до 40000 руб.)</vt:lpstr>
      <vt:lpstr>Государственное бюджетное учреждение здравоохранения  «Краевая больница №4»  министерства здравоохранения Краснодарского края     354340, Российская Федерация, Краснодарский край, г. Сочи, Адлерский район, ул. Кирова, д. 50     тел./факс отдела кадров (862) 240-13-70  контактное лицо Стежко Светлана Геннадьевна  e-mail: shpric6@sochi.com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Пчелинцев Н.В.</dc:creator>
  <cp:lastModifiedBy>Кадры</cp:lastModifiedBy>
  <cp:revision>15</cp:revision>
  <dcterms:created xsi:type="dcterms:W3CDTF">2020-12-16T06:22:57Z</dcterms:created>
  <dcterms:modified xsi:type="dcterms:W3CDTF">2020-12-16T13:32:04Z</dcterms:modified>
</cp:coreProperties>
</file>