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326" r:id="rId3"/>
    <p:sldId id="285" r:id="rId4"/>
    <p:sldId id="322" r:id="rId5"/>
    <p:sldId id="284" r:id="rId6"/>
    <p:sldId id="298" r:id="rId7"/>
    <p:sldId id="300" r:id="rId8"/>
    <p:sldId id="256" r:id="rId9"/>
    <p:sldId id="259" r:id="rId10"/>
    <p:sldId id="261" r:id="rId11"/>
    <p:sldId id="264" r:id="rId12"/>
    <p:sldId id="266" r:id="rId13"/>
    <p:sldId id="268" r:id="rId14"/>
    <p:sldId id="292" r:id="rId15"/>
    <p:sldId id="294" r:id="rId16"/>
    <p:sldId id="295" r:id="rId17"/>
    <p:sldId id="335" r:id="rId18"/>
    <p:sldId id="291" r:id="rId19"/>
    <p:sldId id="299" r:id="rId20"/>
    <p:sldId id="274" r:id="rId21"/>
    <p:sldId id="334" r:id="rId22"/>
    <p:sldId id="336" r:id="rId23"/>
    <p:sldId id="279" r:id="rId24"/>
    <p:sldId id="278" r:id="rId25"/>
    <p:sldId id="281" r:id="rId26"/>
    <p:sldId id="327" r:id="rId27"/>
    <p:sldId id="303" r:id="rId28"/>
    <p:sldId id="308" r:id="rId29"/>
    <p:sldId id="312" r:id="rId30"/>
    <p:sldId id="333" r:id="rId31"/>
    <p:sldId id="331" r:id="rId32"/>
    <p:sldId id="332" r:id="rId33"/>
    <p:sldId id="328" r:id="rId34"/>
    <p:sldId id="317" r:id="rId35"/>
    <p:sldId id="314" r:id="rId36"/>
    <p:sldId id="315" r:id="rId37"/>
    <p:sldId id="319" r:id="rId38"/>
    <p:sldId id="329" r:id="rId39"/>
    <p:sldId id="330" r:id="rId4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514F5-E991-4A01-B3DA-6AF4B4782912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50726-BF2C-4535-8E22-1F954AF5C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54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-МНОГО 08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-5400000">
            <a:off x="-654889" y="1654965"/>
            <a:ext cx="5929353" cy="4619638"/>
          </a:xfrm>
          <a:prstGeom prst="rect">
            <a:avLst/>
          </a:prstGeom>
        </p:spPr>
      </p:pic>
      <p:pic>
        <p:nvPicPr>
          <p:cNvPr id="3" name="Рисунок 2" descr="Фото-МНОГО 09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-5400000">
            <a:off x="3869509" y="1654963"/>
            <a:ext cx="5929346" cy="46196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0"/>
            <a:ext cx="8858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-МНОГО 09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-МНОГО 10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08"/>
            <a:ext cx="9144000" cy="6000792"/>
          </a:xfrm>
          <a:prstGeom prst="rect">
            <a:avLst/>
          </a:prstGeom>
        </p:spPr>
      </p:pic>
      <p:pic>
        <p:nvPicPr>
          <p:cNvPr id="3" name="Рисунок 2" descr="Фото-МНОГО 10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-5400000">
            <a:off x="3929054" y="1643054"/>
            <a:ext cx="6000768" cy="44291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892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01127_08243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" y="857232"/>
            <a:ext cx="9144032" cy="60007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6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4572000" cy="5929330"/>
          </a:xfrm>
          <a:prstGeom prst="rect">
            <a:avLst/>
          </a:prstGeom>
        </p:spPr>
      </p:pic>
      <p:pic>
        <p:nvPicPr>
          <p:cNvPr id="3" name="Рисунок 2" descr="IMG_336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670"/>
            <a:ext cx="4572000" cy="59293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37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000108"/>
            <a:ext cx="4572000" cy="5857892"/>
          </a:xfrm>
          <a:prstGeom prst="rect">
            <a:avLst/>
          </a:prstGeom>
        </p:spPr>
      </p:pic>
      <p:pic>
        <p:nvPicPr>
          <p:cNvPr id="3" name="Рисунок 2" descr="IMG_339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4572000" cy="58578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8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4572000" cy="5929330"/>
          </a:xfrm>
          <a:prstGeom prst="rect">
            <a:avLst/>
          </a:prstGeom>
        </p:spPr>
      </p:pic>
      <p:pic>
        <p:nvPicPr>
          <p:cNvPr id="3" name="Рисунок 2" descr="IMG_338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670"/>
            <a:ext cx="4572000" cy="59293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46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txBody>
          <a:bodyPr>
            <a:normAutofit fontScale="70000" lnSpcReduction="20000"/>
          </a:bodyPr>
          <a:lstStyle/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«Специализированная клиническая психиатрическая больница № 1»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здравоохранения Краснодарского края 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является одним из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крупнейших лечебно-профилактических учреждений Кубани, выполняет функции организационно-методического центра психиатрической службы Краснодарского края.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клиника рассчитана на 905 коек, в которой ежегодно проходят стационарное обследование и получают лечение более 5 тысяч пациентов, судебно-психиатрической экспертной службой осуществляется более 6 тысяч экспертиз.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оснащена современным лечебно-диагностическим оборудованием, укомплектована высококвалифицированными кадрами, что позволяют ей оказывать все виды психиатрической помощи, в наименее ограничительных условиях,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приближенных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европейскому уровню.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располагает клинико-диагностической лабораторией, аптекой, отделением функциональной диагностики, физиотерапевтическим отделением, отделением рентгенологии, лабораторией патопсихологических исследований, стоматологическим, хирургическим, гинекологическим, офтальмологическим, отоларингологическим кабинетами, отделением реанимации и интенсивной терапии на 12 коек</a:t>
            </a: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01127_08154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55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56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55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71546"/>
            <a:ext cx="8929718" cy="4071941"/>
          </a:xfrm>
        </p:spPr>
        <p:txBody>
          <a:bodyPr>
            <a:normAutofit fontScale="90000"/>
          </a:bodyPr>
          <a:lstStyle/>
          <a:p>
            <a:r>
              <a:rPr lang="en-US" sz="2000" dirty="0"/>
              <a:t>           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Многие врачи больницы включены в состав бригад спецформирований по оказанию психолого-психиатрической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помощи в чрезвычайных ситуациях. Принимают участие в оказании помощи лицам в трудных и чрезвычайных жизненных ситуациях, их родным и близким, участвуют в тактико-специальных учениях, проводимых в ходе подготовки 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к возможным ЧС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69"/>
            <a:ext cx="9144000" cy="592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60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7232"/>
            <a:ext cx="9144000" cy="648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92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3999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71745"/>
            <a:ext cx="9144000" cy="150019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рамках реабилитационных занятий и внедрения новых методов работы с пациентами проводятся коррекционные, коммуникативные, арт-терапевтические групповые и индивидуальные занятия, направленные на реабилитацию пациентов. В результате этой работы, многие из них не только нашли поддержку в социуме, но и неоднократно участвовали в международном фестивале творчества людей с особенностями психического развития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«Нить Ариадны»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ть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ить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ть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ть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2928958"/>
            <a:ext cx="9144000" cy="150017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«Специализированная клиническая психиатрическая больница №1» министерства здравоохранения Краснодарского края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постоянную работу приглашаются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Врач-психиатр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Врач-психиатр подростковый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Врач – судебно-психиатрический эксперт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Заработная плата от 55 000 руб.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u="sng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u="sng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714628"/>
            <a:ext cx="9001156" cy="1143000"/>
          </a:xfrm>
        </p:spPr>
        <p:txBody>
          <a:bodyPr>
            <a:noAutofit/>
          </a:bodyPr>
          <a:lstStyle/>
          <a:p>
            <a:pPr algn="l"/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Адрес: 350007,  г.Краснодар, ул. Красная, 1</a:t>
            </a:r>
            <a:br>
              <a:rPr lang="ru-RU" sz="3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Контактные телефоны:</a:t>
            </a:r>
            <a:br>
              <a:rPr lang="ru-RU" sz="3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приемная главного врача (861)268-59-35</a:t>
            </a:r>
            <a:br>
              <a:rPr lang="ru-RU" sz="3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отдел кадров                        (861)268-58-36</a:t>
            </a:r>
            <a:r>
              <a:rPr lang="ru-RU" sz="3500" dirty="0"/>
              <a:t/>
            </a:r>
            <a:br>
              <a:rPr lang="ru-RU" sz="3500" dirty="0"/>
            </a:br>
            <a:endParaRPr lang="ru-RU" sz="35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68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58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43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47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Фото-МНОГО 11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32" cy="57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-МНОГО 13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Государственное бюджетное учреждение здравоохранения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«Специализированная клиническая психиатрическая больница № 1»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министерства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здравоохранения Краснодарского края</a:t>
            </a:r>
            <a:endParaRPr lang="ru-RU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697</Words>
  <Application>Microsoft Office PowerPoint</Application>
  <PresentationFormat>Экран (4:3)</PresentationFormat>
  <Paragraphs>97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            Многие врачи больницы включены в состав бригад спецформирований по оказанию психолого-психиатрической помощи в чрезвычайных ситуациях. Принимают участие в оказании помощи лицам в трудных и чрезвычайных жизненных ситуациях, их родным и близким, участвуют в тактико-специальных учениях, проводимых в ходе подготовки  к возможным ЧС</vt:lpstr>
      <vt:lpstr>Слайд 27</vt:lpstr>
      <vt:lpstr>Слайд 28</vt:lpstr>
      <vt:lpstr>Слайд 29</vt:lpstr>
      <vt:lpstr>Слайд 30</vt:lpstr>
      <vt:lpstr>Слайд 31</vt:lpstr>
      <vt:lpstr>Слайд 32</vt:lpstr>
      <vt:lpstr>В рамках реабилитационных занятий и внедрения новых методов работы с пациентами проводятся коррекционные, коммуникативные, арт-терапевтические групповые и индивидуальные занятия, направленные на реабилитацию пациентов. В результате этой работы, многие из них не только нашли поддержку в социуме, но и неоднократно участвовали в международном фестивале творчества людей с особенностями психического развития  «Нить Ариадны» </vt:lpstr>
      <vt:lpstr>Слайд 34</vt:lpstr>
      <vt:lpstr>Слайд 35</vt:lpstr>
      <vt:lpstr>Слайд 36</vt:lpstr>
      <vt:lpstr>Слайд 37</vt:lpstr>
      <vt:lpstr>Государственное бюджетное учреждение здравоохранения «Специализированная клиническая психиатрическая больница №1» министерства здравоохранения Краснодарского края  на постоянную работу приглашаются:  Врач-психиатр  Врач-психиатр подростковый  Врач – судебно-психиатрический эксперт  Заработная плата от 55 000 руб.  </vt:lpstr>
      <vt:lpstr>Адрес: 350007,  г.Краснодар, ул. Красная, 1   Контактные телефоны: приемная главного врача (861)268-59-35 отдел кадров                        (861)268-58-36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Dima_ASU</dc:creator>
  <cp:lastModifiedBy>kadry1</cp:lastModifiedBy>
  <cp:revision>84</cp:revision>
  <dcterms:created xsi:type="dcterms:W3CDTF">2020-11-27T04:53:12Z</dcterms:created>
  <dcterms:modified xsi:type="dcterms:W3CDTF">2020-12-18T12:17:44Z</dcterms:modified>
</cp:coreProperties>
</file>