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6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7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8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9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1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1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12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13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14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15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20" r:id="rId2"/>
    <p:sldMasterId id="2147485840" r:id="rId3"/>
    <p:sldMasterId id="2147485870" r:id="rId4"/>
    <p:sldMasterId id="2147485900" r:id="rId5"/>
    <p:sldMasterId id="2147485930" r:id="rId6"/>
    <p:sldMasterId id="2147485960" r:id="rId7"/>
    <p:sldMasterId id="2147485990" r:id="rId8"/>
    <p:sldMasterId id="2147486020" r:id="rId9"/>
    <p:sldMasterId id="2147486050" r:id="rId10"/>
    <p:sldMasterId id="2147486080" r:id="rId11"/>
    <p:sldMasterId id="2147486110" r:id="rId12"/>
    <p:sldMasterId id="2147486140" r:id="rId13"/>
    <p:sldMasterId id="2147486170" r:id="rId14"/>
    <p:sldMasterId id="2147486200" r:id="rId15"/>
    <p:sldMasterId id="2147486230" r:id="rId16"/>
  </p:sldMasterIdLst>
  <p:notesMasterIdLst>
    <p:notesMasterId r:id="rId32"/>
  </p:notesMasterIdLst>
  <p:handoutMasterIdLst>
    <p:handoutMasterId r:id="rId33"/>
  </p:handoutMasterIdLst>
  <p:sldIdLst>
    <p:sldId id="352" r:id="rId17"/>
    <p:sldId id="339" r:id="rId18"/>
    <p:sldId id="340" r:id="rId19"/>
    <p:sldId id="341" r:id="rId20"/>
    <p:sldId id="342" r:id="rId21"/>
    <p:sldId id="344" r:id="rId22"/>
    <p:sldId id="343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8" r:id="rId3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кеева Елена Владимиров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14F"/>
    <a:srgbClr val="E9EFF7"/>
    <a:srgbClr val="6666FF"/>
    <a:srgbClr val="8A0000"/>
    <a:srgbClr val="8D8DE3"/>
    <a:srgbClr val="000086"/>
    <a:srgbClr val="8585FF"/>
    <a:srgbClr val="336699"/>
    <a:srgbClr val="CAE6EE"/>
    <a:srgbClr val="C1B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494" autoAdjust="0"/>
  </p:normalViewPr>
  <p:slideViewPr>
    <p:cSldViewPr>
      <p:cViewPr>
        <p:scale>
          <a:sx n="66" d="100"/>
          <a:sy n="66" d="100"/>
        </p:scale>
        <p:origin x="-990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22" y="-90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88B58-BD10-43A4-BAB4-8F4E81A44D33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3526C-21EC-4FB6-9374-2B3F6DD95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44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692E72-7A4F-45F5-AC11-BAC7E3474F54}" type="datetimeFigureOut">
              <a:rPr lang="ru-RU"/>
              <a:pPr>
                <a:defRPr/>
              </a:pPr>
              <a:t>18.10.2018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71403C-4C3B-4954-B569-13FC6BBD3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8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A03DBF-898C-4250-B526-75046463B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9890D7-F3EE-45A4-937B-C1700D3A2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46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409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80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321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935337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673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156607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53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20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4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53FB81-B68A-47E7-AB1F-B7A43080CA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1292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721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026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586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81223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786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444945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142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190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4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F7AC74-BC45-47A7-A0E2-8120A1D4A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356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33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716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453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87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017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095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8731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67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74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9660FA-4B2F-4141-A75F-9ABE1BED0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19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056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614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89091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865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026586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225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0322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8539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17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13E2B2-3748-4517-A52F-5BA787CF7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783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950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73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7566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74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240236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74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153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887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9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2545C3-9851-4D2B-83C0-7B939A456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37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16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432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502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0236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773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358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2748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745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8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5946E0-4DAA-4BAE-8C9C-D230508D56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564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923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565187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679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70628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57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794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46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009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EEFA36-B397-40A0-BEC5-18C8E1524D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81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22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0013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8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041668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670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426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607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14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B04379-629A-449D-B233-F706A8EC2E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935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556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183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697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74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367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2401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6817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367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95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9BB2AD-953B-4BFE-A32D-8621615740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3786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4771417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839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4645393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058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386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693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030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991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3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95C50E-9748-4DE6-95F0-5E43CB8A40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89C8E6-70F1-450D-B80B-9473096F2F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412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46193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01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2583433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683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2284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6708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5715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7135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5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F5C6ED-6DB9-47A9-AE00-6B48D9B1A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006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12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4482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702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78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66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2748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6999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7326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69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9A357C-1672-4F62-8EB0-00FF97E554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2143341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675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6825889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84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1107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669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8148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716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5102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1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A23786-A2E6-43B4-802E-5E3A27F7F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316043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677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20725090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95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981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603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1347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909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4382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16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4CC3D8-A834-464E-BDD0-911569FCCB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6014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0041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471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65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419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1968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392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6004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7791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926658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C8A967-30EE-4400-B781-C5FEF5235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185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9185415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09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2015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649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647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3882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244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5940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1316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7D87FA-69F3-4921-9810-59DE061FA0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699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849373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15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8938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139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230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0199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9494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53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33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23FE23-89BB-4E4A-A49A-095CF73B6E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0089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9400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235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3872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1257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692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390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4249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33030978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9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BDDB70-6F0B-4851-81E5-12A4F7097F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0943416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1110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36775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2176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788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321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746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322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49940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46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11862862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28199257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7552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381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7914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5063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022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7845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1722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0182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3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E56470-EEEB-4313-B48C-B456EB95C7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9748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5364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678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0853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5089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4911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8607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8223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88731601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3575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66906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663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747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2320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311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460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3519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471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3685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0802930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4157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640735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6275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8450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414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7892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7337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9498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2540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50452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246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4688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16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539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91542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798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01765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5577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7541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2374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0741039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3756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3158124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79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7214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4902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207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138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441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022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102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866799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8859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32836516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03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6748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5932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40855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74853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6327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1386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6866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9415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62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0506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26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052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9970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7552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251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4285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6296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4309403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0694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4633897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58763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5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1442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014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2401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4470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6309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318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727261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7217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75872954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5465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045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1691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667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747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6950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7303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2594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9790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4674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30919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8923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19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8372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55679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2067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0959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2091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88300718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4663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5411378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0976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5577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1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715435-ADFB-4C69-9517-C7BE0441F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91836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4552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7227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4183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687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602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8551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6383E7-8856-4788-B865-8EDC64337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592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9B5035-7C96-45C0-AE26-E97EB32C51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42172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8796AD-4093-4343-A7D7-BB148B4C9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56152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5AAF8A-701A-4C02-8585-767AC723E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5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7337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61595F-76F5-4AEE-80E0-1884E4D4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146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5452F9-4E24-46A4-8230-0F152FA9D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148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49B43E-39DC-469F-956D-7709B0D1D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9166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015F8E-5A18-4CBB-A235-473B2AA0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2029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AD41C7-48C4-46F8-8505-4D7D9B84E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66757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3D16487-BB6D-4661-A7BB-F590F134A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0739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67A1BA-08F0-4B9F-9C1B-EEDF2B898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786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685800"/>
            <a:ext cx="75438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8B9451-CFF0-48B0-A7D8-E6811999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0171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E3607C-E8FB-44B3-A5D1-D39B601E5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55109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89EB57-57B7-49EB-9D27-2CE5FCC6F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81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67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71D095-426F-420A-B820-D72B8A44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22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12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0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16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73006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4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936092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5DF797-C469-417E-ACB2-1E9C9F109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36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321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90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1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65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8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7999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30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1689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8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A49163-F171-4B6B-8C7E-0830471CD9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57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78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30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9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07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106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81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984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93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A30AF4-2AE4-43FA-9B90-F13E796D8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32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37139-B34F-4523-A095-84E680EFE22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74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05933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19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18" y="394242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1" y="3939654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F1EC214-25E3-4389-8B69-4283F812F45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75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244F-5068-460F-ADA1-5DAB69D33F6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71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0EE3-511C-485C-B077-AD45D453807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51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215693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D3728-CCF1-49FD-82F7-2DD3779BC3E8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904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335918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0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4E15B-BC9F-45E0-BC2F-F0C04D74BD7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837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18" name="Rectangle 27"/>
          <p:cNvSpPr/>
          <p:nvPr userDrawn="1"/>
        </p:nvSpPr>
        <p:spPr>
          <a:xfrm>
            <a:off x="6942138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8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3" y="394734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3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7" y="3962400"/>
            <a:ext cx="1744663" cy="149383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19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18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3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3" name="Slide Number Placeholder 29"/>
          <p:cNvSpPr>
            <a:spLocks noGrp="1"/>
          </p:cNvSpPr>
          <p:nvPr>
            <p:ph type="sldNum" sz="quarter" idx="30"/>
          </p:nvPr>
        </p:nvSpPr>
        <p:spPr>
          <a:xfrm>
            <a:off x="8077200" y="0"/>
            <a:ext cx="5857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C26296-3B7D-4AA6-A720-254FD0A78077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820461-05F2-4AC2-9991-CDBC2426B4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1C86-BC42-4508-B0B7-D2C2ABEF535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20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C437-650B-4CA7-873B-CFA8F3A3633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52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419FE-7577-4007-9213-6DE9BAB02AE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130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8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8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8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8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8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8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43" name="Slide Number Placeholder 49"/>
          <p:cNvSpPr>
            <a:spLocks noGrp="1"/>
          </p:cNvSpPr>
          <p:nvPr>
            <p:ph type="sldNum" sz="quarter" idx="30"/>
          </p:nvPr>
        </p:nvSpPr>
        <p:spPr>
          <a:xfrm>
            <a:off x="8153400" y="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A90A4-3E3B-4A69-8433-B6EE261ECC5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05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5C1-836A-4863-8764-EFA35F8C737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825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3906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7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4A72-3BE6-49EC-9D86-C550AA37D800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14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37851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066-1F2D-4CF6-8BDF-D5B3DD31780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173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22F0-5E79-47A1-A082-32CE5FAD46B4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852907-1C21-4151-9CE5-58F26B89C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A0ED5-8EB8-4C44-B46B-F1C01517D849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43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822A-61D4-49A8-9A90-870F8A7D2A23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80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1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D674-42C8-429D-B338-E015FE44EEDC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673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0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8" name="Slide Number Placeholder 3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C5-9F5A-4194-9767-B6F568CA6FD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55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2949-7AAD-4D2D-8257-A1AA81EDDEAE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35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9" name="Slide Number Placeholder 2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F8F7-5102-441A-A2C5-C5D224F3AA02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40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D72AC-2A44-4AA0-8490-2C504EC0CD1F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54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AB36-BAD9-4D2C-AB05-0C3152EEBF4A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67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4FC1E-B28C-4E7D-BB46-365273BB14F1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772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BD87F-6A83-4745-B943-D122BAA344BB}" type="slidenum">
              <a:rPr lang="en-JM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5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34.xml"/><Relationship Id="rId21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18" Type="http://schemas.openxmlformats.org/officeDocument/2006/relationships/slideLayout" Target="../slideLayouts/slideLayout278.xml"/><Relationship Id="rId26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63.xml"/><Relationship Id="rId21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17" Type="http://schemas.openxmlformats.org/officeDocument/2006/relationships/slideLayout" Target="../slideLayouts/slideLayout277.xml"/><Relationship Id="rId25" Type="http://schemas.openxmlformats.org/officeDocument/2006/relationships/slideLayout" Target="../slideLayouts/slideLayout28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62.xml"/><Relationship Id="rId16" Type="http://schemas.openxmlformats.org/officeDocument/2006/relationships/slideLayout" Target="../slideLayouts/slideLayout276.xml"/><Relationship Id="rId20" Type="http://schemas.openxmlformats.org/officeDocument/2006/relationships/slideLayout" Target="../slideLayouts/slideLayout280.xml"/><Relationship Id="rId29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8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65.xml"/><Relationship Id="rId15" Type="http://schemas.openxmlformats.org/officeDocument/2006/relationships/slideLayout" Target="../slideLayouts/slideLayout275.xml"/><Relationship Id="rId23" Type="http://schemas.openxmlformats.org/officeDocument/2006/relationships/slideLayout" Target="../slideLayouts/slideLayout283.xml"/><Relationship Id="rId28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70.xml"/><Relationship Id="rId19" Type="http://schemas.openxmlformats.org/officeDocument/2006/relationships/slideLayout" Target="../slideLayouts/slideLayout27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Relationship Id="rId22" Type="http://schemas.openxmlformats.org/officeDocument/2006/relationships/slideLayout" Target="../slideLayouts/slideLayout282.xml"/><Relationship Id="rId27" Type="http://schemas.openxmlformats.org/officeDocument/2006/relationships/slideLayout" Target="../slideLayouts/slideLayout287.xml"/><Relationship Id="rId30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slideLayout" Target="../slideLayouts/slideLayout331.xml"/><Relationship Id="rId18" Type="http://schemas.openxmlformats.org/officeDocument/2006/relationships/slideLayout" Target="../slideLayouts/slideLayout336.xml"/><Relationship Id="rId26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21.xml"/><Relationship Id="rId21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17" Type="http://schemas.openxmlformats.org/officeDocument/2006/relationships/slideLayout" Target="../slideLayouts/slideLayout335.xml"/><Relationship Id="rId25" Type="http://schemas.openxmlformats.org/officeDocument/2006/relationships/slideLayout" Target="../slideLayouts/slideLayout343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20.xml"/><Relationship Id="rId16" Type="http://schemas.openxmlformats.org/officeDocument/2006/relationships/slideLayout" Target="../slideLayouts/slideLayout334.xml"/><Relationship Id="rId20" Type="http://schemas.openxmlformats.org/officeDocument/2006/relationships/slideLayout" Target="../slideLayouts/slideLayout338.xml"/><Relationship Id="rId29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24" Type="http://schemas.openxmlformats.org/officeDocument/2006/relationships/slideLayout" Target="../slideLayouts/slideLayout342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23.xml"/><Relationship Id="rId15" Type="http://schemas.openxmlformats.org/officeDocument/2006/relationships/slideLayout" Target="../slideLayouts/slideLayout333.xml"/><Relationship Id="rId23" Type="http://schemas.openxmlformats.org/officeDocument/2006/relationships/slideLayout" Target="../slideLayouts/slideLayout341.xml"/><Relationship Id="rId28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28.xml"/><Relationship Id="rId19" Type="http://schemas.openxmlformats.org/officeDocument/2006/relationships/slideLayout" Target="../slideLayouts/slideLayout33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slideLayout" Target="../slideLayouts/slideLayout332.xml"/><Relationship Id="rId22" Type="http://schemas.openxmlformats.org/officeDocument/2006/relationships/slideLayout" Target="../slideLayouts/slideLayout340.xml"/><Relationship Id="rId27" Type="http://schemas.openxmlformats.org/officeDocument/2006/relationships/slideLayout" Target="../slideLayouts/slideLayout345.xml"/><Relationship Id="rId30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" Type="http://schemas.openxmlformats.org/officeDocument/2006/relationships/slideLayout" Target="../slideLayouts/slideLayout350.xml"/><Relationship Id="rId21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18" Type="http://schemas.openxmlformats.org/officeDocument/2006/relationships/slideLayout" Target="../slideLayouts/slideLayout394.xml"/><Relationship Id="rId26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79.xml"/><Relationship Id="rId21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93.xml"/><Relationship Id="rId25" Type="http://schemas.openxmlformats.org/officeDocument/2006/relationships/slideLayout" Target="../slideLayouts/slideLayout401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78.xml"/><Relationship Id="rId16" Type="http://schemas.openxmlformats.org/officeDocument/2006/relationships/slideLayout" Target="../slideLayouts/slideLayout392.xml"/><Relationship Id="rId20" Type="http://schemas.openxmlformats.org/officeDocument/2006/relationships/slideLayout" Target="../slideLayouts/slideLayout396.xml"/><Relationship Id="rId29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24" Type="http://schemas.openxmlformats.org/officeDocument/2006/relationships/slideLayout" Target="../slideLayouts/slideLayout400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81.xml"/><Relationship Id="rId15" Type="http://schemas.openxmlformats.org/officeDocument/2006/relationships/slideLayout" Target="../slideLayouts/slideLayout391.xml"/><Relationship Id="rId23" Type="http://schemas.openxmlformats.org/officeDocument/2006/relationships/slideLayout" Target="../slideLayouts/slideLayout399.xml"/><Relationship Id="rId28" Type="http://schemas.openxmlformats.org/officeDocument/2006/relationships/slideLayout" Target="../slideLayouts/slideLayout404.xml"/><Relationship Id="rId10" Type="http://schemas.openxmlformats.org/officeDocument/2006/relationships/slideLayout" Target="../slideLayouts/slideLayout386.xml"/><Relationship Id="rId19" Type="http://schemas.openxmlformats.org/officeDocument/2006/relationships/slideLayout" Target="../slideLayouts/slideLayout395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slideLayout" Target="../slideLayouts/slideLayout390.xml"/><Relationship Id="rId22" Type="http://schemas.openxmlformats.org/officeDocument/2006/relationships/slideLayout" Target="../slideLayouts/slideLayout398.xml"/><Relationship Id="rId27" Type="http://schemas.openxmlformats.org/officeDocument/2006/relationships/slideLayout" Target="../slideLayouts/slideLayout403.xml"/><Relationship Id="rId30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2" Type="http://schemas.openxmlformats.org/officeDocument/2006/relationships/slideLayout" Target="../slideLayouts/slideLayout40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76.xml"/><Relationship Id="rId21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slideLayout" Target="../slideLayouts/slideLayout220.xml"/><Relationship Id="rId26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05.xml"/><Relationship Id="rId21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slideLayout" Target="../slideLayouts/slideLayout219.xml"/><Relationship Id="rId25" Type="http://schemas.openxmlformats.org/officeDocument/2006/relationships/slideLayout" Target="../slideLayouts/slideLayout227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04.xml"/><Relationship Id="rId16" Type="http://schemas.openxmlformats.org/officeDocument/2006/relationships/slideLayout" Target="../slideLayouts/slideLayout218.xml"/><Relationship Id="rId20" Type="http://schemas.openxmlformats.org/officeDocument/2006/relationships/slideLayout" Target="../slideLayouts/slideLayout222.xml"/><Relationship Id="rId29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24" Type="http://schemas.openxmlformats.org/officeDocument/2006/relationships/slideLayout" Target="../slideLayouts/slideLayout226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23" Type="http://schemas.openxmlformats.org/officeDocument/2006/relationships/slideLayout" Target="../slideLayouts/slideLayout225.xml"/><Relationship Id="rId28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12.xml"/><Relationship Id="rId19" Type="http://schemas.openxmlformats.org/officeDocument/2006/relationships/slideLayout" Target="../slideLayouts/slideLayout22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Relationship Id="rId22" Type="http://schemas.openxmlformats.org/officeDocument/2006/relationships/slideLayout" Target="../slideLayouts/slideLayout224.xml"/><Relationship Id="rId27" Type="http://schemas.openxmlformats.org/officeDocument/2006/relationships/slideLayout" Target="../slideLayouts/slideLayout229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71384B-51EE-406E-B435-E1A0DB86B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2" r:id="rId1"/>
    <p:sldLayoutId id="2147485813" r:id="rId2"/>
    <p:sldLayoutId id="2147485814" r:id="rId3"/>
    <p:sldLayoutId id="2147485815" r:id="rId4"/>
    <p:sldLayoutId id="2147485816" r:id="rId5"/>
    <p:sldLayoutId id="2147485817" r:id="rId6"/>
    <p:sldLayoutId id="2147485818" r:id="rId7"/>
    <p:sldLayoutId id="2147485819" r:id="rId8"/>
    <p:sldLayoutId id="2147485820" r:id="rId9"/>
    <p:sldLayoutId id="2147485821" r:id="rId10"/>
    <p:sldLayoutId id="2147485822" r:id="rId11"/>
    <p:sldLayoutId id="2147485823" r:id="rId12"/>
    <p:sldLayoutId id="2147485824" r:id="rId13"/>
    <p:sldLayoutId id="21474858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80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51" r:id="rId1"/>
    <p:sldLayoutId id="2147486052" r:id="rId2"/>
    <p:sldLayoutId id="2147486053" r:id="rId3"/>
    <p:sldLayoutId id="2147486054" r:id="rId4"/>
    <p:sldLayoutId id="2147486055" r:id="rId5"/>
    <p:sldLayoutId id="2147486056" r:id="rId6"/>
    <p:sldLayoutId id="2147486057" r:id="rId7"/>
    <p:sldLayoutId id="2147486058" r:id="rId8"/>
    <p:sldLayoutId id="2147486059" r:id="rId9"/>
    <p:sldLayoutId id="2147486060" r:id="rId10"/>
    <p:sldLayoutId id="2147486061" r:id="rId11"/>
    <p:sldLayoutId id="2147486062" r:id="rId12"/>
    <p:sldLayoutId id="2147486063" r:id="rId13"/>
    <p:sldLayoutId id="2147486064" r:id="rId14"/>
    <p:sldLayoutId id="2147486065" r:id="rId15"/>
    <p:sldLayoutId id="2147486066" r:id="rId16"/>
    <p:sldLayoutId id="2147486067" r:id="rId17"/>
    <p:sldLayoutId id="2147486068" r:id="rId18"/>
    <p:sldLayoutId id="2147486069" r:id="rId19"/>
    <p:sldLayoutId id="2147486070" r:id="rId20"/>
    <p:sldLayoutId id="2147486071" r:id="rId21"/>
    <p:sldLayoutId id="2147486072" r:id="rId22"/>
    <p:sldLayoutId id="2147486073" r:id="rId23"/>
    <p:sldLayoutId id="2147486074" r:id="rId24"/>
    <p:sldLayoutId id="2147486075" r:id="rId25"/>
    <p:sldLayoutId id="2147486076" r:id="rId26"/>
    <p:sldLayoutId id="2147486077" r:id="rId27"/>
    <p:sldLayoutId id="2147486078" r:id="rId28"/>
    <p:sldLayoutId id="214748607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18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1" r:id="rId1"/>
    <p:sldLayoutId id="2147486082" r:id="rId2"/>
    <p:sldLayoutId id="2147486083" r:id="rId3"/>
    <p:sldLayoutId id="2147486084" r:id="rId4"/>
    <p:sldLayoutId id="2147486085" r:id="rId5"/>
    <p:sldLayoutId id="2147486086" r:id="rId6"/>
    <p:sldLayoutId id="2147486087" r:id="rId7"/>
    <p:sldLayoutId id="2147486088" r:id="rId8"/>
    <p:sldLayoutId id="2147486089" r:id="rId9"/>
    <p:sldLayoutId id="2147486090" r:id="rId10"/>
    <p:sldLayoutId id="2147486091" r:id="rId11"/>
    <p:sldLayoutId id="2147486092" r:id="rId12"/>
    <p:sldLayoutId id="2147486093" r:id="rId13"/>
    <p:sldLayoutId id="2147486094" r:id="rId14"/>
    <p:sldLayoutId id="2147486095" r:id="rId15"/>
    <p:sldLayoutId id="2147486096" r:id="rId16"/>
    <p:sldLayoutId id="2147486097" r:id="rId17"/>
    <p:sldLayoutId id="2147486098" r:id="rId18"/>
    <p:sldLayoutId id="2147486099" r:id="rId19"/>
    <p:sldLayoutId id="2147486100" r:id="rId20"/>
    <p:sldLayoutId id="2147486101" r:id="rId21"/>
    <p:sldLayoutId id="2147486102" r:id="rId22"/>
    <p:sldLayoutId id="2147486103" r:id="rId23"/>
    <p:sldLayoutId id="2147486104" r:id="rId24"/>
    <p:sldLayoutId id="2147486105" r:id="rId25"/>
    <p:sldLayoutId id="2147486106" r:id="rId26"/>
    <p:sldLayoutId id="2147486107" r:id="rId27"/>
    <p:sldLayoutId id="2147486108" r:id="rId28"/>
    <p:sldLayoutId id="214748610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5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1" r:id="rId1"/>
    <p:sldLayoutId id="2147486112" r:id="rId2"/>
    <p:sldLayoutId id="2147486113" r:id="rId3"/>
    <p:sldLayoutId id="2147486114" r:id="rId4"/>
    <p:sldLayoutId id="2147486115" r:id="rId5"/>
    <p:sldLayoutId id="2147486116" r:id="rId6"/>
    <p:sldLayoutId id="2147486117" r:id="rId7"/>
    <p:sldLayoutId id="2147486118" r:id="rId8"/>
    <p:sldLayoutId id="2147486119" r:id="rId9"/>
    <p:sldLayoutId id="2147486120" r:id="rId10"/>
    <p:sldLayoutId id="2147486121" r:id="rId11"/>
    <p:sldLayoutId id="2147486122" r:id="rId12"/>
    <p:sldLayoutId id="2147486123" r:id="rId13"/>
    <p:sldLayoutId id="2147486124" r:id="rId14"/>
    <p:sldLayoutId id="2147486125" r:id="rId15"/>
    <p:sldLayoutId id="2147486126" r:id="rId16"/>
    <p:sldLayoutId id="2147486127" r:id="rId17"/>
    <p:sldLayoutId id="2147486128" r:id="rId18"/>
    <p:sldLayoutId id="2147486129" r:id="rId19"/>
    <p:sldLayoutId id="2147486130" r:id="rId20"/>
    <p:sldLayoutId id="2147486131" r:id="rId21"/>
    <p:sldLayoutId id="2147486132" r:id="rId22"/>
    <p:sldLayoutId id="2147486133" r:id="rId23"/>
    <p:sldLayoutId id="2147486134" r:id="rId24"/>
    <p:sldLayoutId id="2147486135" r:id="rId25"/>
    <p:sldLayoutId id="2147486136" r:id="rId26"/>
    <p:sldLayoutId id="2147486137" r:id="rId27"/>
    <p:sldLayoutId id="2147486138" r:id="rId28"/>
    <p:sldLayoutId id="214748613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2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41" r:id="rId1"/>
    <p:sldLayoutId id="2147486142" r:id="rId2"/>
    <p:sldLayoutId id="2147486143" r:id="rId3"/>
    <p:sldLayoutId id="2147486144" r:id="rId4"/>
    <p:sldLayoutId id="2147486145" r:id="rId5"/>
    <p:sldLayoutId id="2147486146" r:id="rId6"/>
    <p:sldLayoutId id="2147486147" r:id="rId7"/>
    <p:sldLayoutId id="2147486148" r:id="rId8"/>
    <p:sldLayoutId id="2147486149" r:id="rId9"/>
    <p:sldLayoutId id="2147486150" r:id="rId10"/>
    <p:sldLayoutId id="2147486151" r:id="rId11"/>
    <p:sldLayoutId id="2147486152" r:id="rId12"/>
    <p:sldLayoutId id="2147486153" r:id="rId13"/>
    <p:sldLayoutId id="2147486154" r:id="rId14"/>
    <p:sldLayoutId id="2147486155" r:id="rId15"/>
    <p:sldLayoutId id="2147486156" r:id="rId16"/>
    <p:sldLayoutId id="2147486157" r:id="rId17"/>
    <p:sldLayoutId id="2147486158" r:id="rId18"/>
    <p:sldLayoutId id="2147486159" r:id="rId19"/>
    <p:sldLayoutId id="2147486160" r:id="rId20"/>
    <p:sldLayoutId id="2147486161" r:id="rId21"/>
    <p:sldLayoutId id="2147486162" r:id="rId22"/>
    <p:sldLayoutId id="2147486163" r:id="rId23"/>
    <p:sldLayoutId id="2147486164" r:id="rId24"/>
    <p:sldLayoutId id="2147486165" r:id="rId25"/>
    <p:sldLayoutId id="2147486166" r:id="rId26"/>
    <p:sldLayoutId id="2147486167" r:id="rId27"/>
    <p:sldLayoutId id="2147486168" r:id="rId28"/>
    <p:sldLayoutId id="214748616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268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1" r:id="rId1"/>
    <p:sldLayoutId id="2147486172" r:id="rId2"/>
    <p:sldLayoutId id="2147486173" r:id="rId3"/>
    <p:sldLayoutId id="2147486174" r:id="rId4"/>
    <p:sldLayoutId id="2147486175" r:id="rId5"/>
    <p:sldLayoutId id="2147486176" r:id="rId6"/>
    <p:sldLayoutId id="2147486177" r:id="rId7"/>
    <p:sldLayoutId id="2147486178" r:id="rId8"/>
    <p:sldLayoutId id="2147486179" r:id="rId9"/>
    <p:sldLayoutId id="2147486180" r:id="rId10"/>
    <p:sldLayoutId id="2147486181" r:id="rId11"/>
    <p:sldLayoutId id="2147486182" r:id="rId12"/>
    <p:sldLayoutId id="2147486183" r:id="rId13"/>
    <p:sldLayoutId id="2147486184" r:id="rId14"/>
    <p:sldLayoutId id="2147486185" r:id="rId15"/>
    <p:sldLayoutId id="2147486186" r:id="rId16"/>
    <p:sldLayoutId id="2147486187" r:id="rId17"/>
    <p:sldLayoutId id="2147486188" r:id="rId18"/>
    <p:sldLayoutId id="2147486189" r:id="rId19"/>
    <p:sldLayoutId id="2147486190" r:id="rId20"/>
    <p:sldLayoutId id="2147486191" r:id="rId21"/>
    <p:sldLayoutId id="2147486192" r:id="rId22"/>
    <p:sldLayoutId id="2147486193" r:id="rId23"/>
    <p:sldLayoutId id="2147486194" r:id="rId24"/>
    <p:sldLayoutId id="2147486195" r:id="rId25"/>
    <p:sldLayoutId id="2147486196" r:id="rId26"/>
    <p:sldLayoutId id="2147486197" r:id="rId27"/>
    <p:sldLayoutId id="2147486198" r:id="rId28"/>
    <p:sldLayoutId id="214748619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69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01" r:id="rId1"/>
    <p:sldLayoutId id="2147486202" r:id="rId2"/>
    <p:sldLayoutId id="2147486203" r:id="rId3"/>
    <p:sldLayoutId id="2147486204" r:id="rId4"/>
    <p:sldLayoutId id="2147486205" r:id="rId5"/>
    <p:sldLayoutId id="2147486206" r:id="rId6"/>
    <p:sldLayoutId id="2147486207" r:id="rId7"/>
    <p:sldLayoutId id="2147486208" r:id="rId8"/>
    <p:sldLayoutId id="2147486209" r:id="rId9"/>
    <p:sldLayoutId id="2147486210" r:id="rId10"/>
    <p:sldLayoutId id="2147486211" r:id="rId11"/>
    <p:sldLayoutId id="2147486212" r:id="rId12"/>
    <p:sldLayoutId id="2147486213" r:id="rId13"/>
    <p:sldLayoutId id="2147486214" r:id="rId14"/>
    <p:sldLayoutId id="2147486215" r:id="rId15"/>
    <p:sldLayoutId id="2147486216" r:id="rId16"/>
    <p:sldLayoutId id="2147486217" r:id="rId17"/>
    <p:sldLayoutId id="2147486218" r:id="rId18"/>
    <p:sldLayoutId id="2147486219" r:id="rId19"/>
    <p:sldLayoutId id="2147486220" r:id="rId20"/>
    <p:sldLayoutId id="2147486221" r:id="rId21"/>
    <p:sldLayoutId id="2147486222" r:id="rId22"/>
    <p:sldLayoutId id="2147486223" r:id="rId23"/>
    <p:sldLayoutId id="2147486224" r:id="rId24"/>
    <p:sldLayoutId id="2147486225" r:id="rId25"/>
    <p:sldLayoutId id="2147486226" r:id="rId26"/>
    <p:sldLayoutId id="2147486227" r:id="rId27"/>
    <p:sldLayoutId id="2147486228" r:id="rId28"/>
    <p:sldLayoutId id="214748622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9A34B1D2-B409-4DA3-B18A-2F1BC0B2F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5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  <p:sldLayoutId id="2147486242" r:id="rId12"/>
    <p:sldLayoutId id="2147486243" r:id="rId13"/>
    <p:sldLayoutId id="2147486244" r:id="rId14"/>
    <p:sldLayoutId id="214748624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E493C89-5E2D-4132-B38C-A6C375D024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6" r:id="rId1"/>
    <p:sldLayoutId id="2147485827" r:id="rId2"/>
    <p:sldLayoutId id="2147485828" r:id="rId3"/>
    <p:sldLayoutId id="2147485829" r:id="rId4"/>
    <p:sldLayoutId id="2147485830" r:id="rId5"/>
    <p:sldLayoutId id="2147485831" r:id="rId6"/>
    <p:sldLayoutId id="2147485832" r:id="rId7"/>
    <p:sldLayoutId id="2147485833" r:id="rId8"/>
    <p:sldLayoutId id="2147485834" r:id="rId9"/>
    <p:sldLayoutId id="2147485835" r:id="rId10"/>
    <p:sldLayoutId id="2147485836" r:id="rId11"/>
    <p:sldLayoutId id="2147485837" r:id="rId12"/>
    <p:sldLayoutId id="2147485838" r:id="rId13"/>
    <p:sldLayoutId id="214748583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74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1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  <p:sldLayoutId id="2147485852" r:id="rId12"/>
    <p:sldLayoutId id="2147485853" r:id="rId13"/>
    <p:sldLayoutId id="2147485854" r:id="rId14"/>
    <p:sldLayoutId id="2147485855" r:id="rId15"/>
    <p:sldLayoutId id="2147485856" r:id="rId16"/>
    <p:sldLayoutId id="2147485857" r:id="rId17"/>
    <p:sldLayoutId id="2147485858" r:id="rId18"/>
    <p:sldLayoutId id="2147485859" r:id="rId19"/>
    <p:sldLayoutId id="2147485860" r:id="rId20"/>
    <p:sldLayoutId id="2147485861" r:id="rId21"/>
    <p:sldLayoutId id="2147485862" r:id="rId22"/>
    <p:sldLayoutId id="2147485863" r:id="rId23"/>
    <p:sldLayoutId id="2147485864" r:id="rId24"/>
    <p:sldLayoutId id="2147485865" r:id="rId25"/>
    <p:sldLayoutId id="2147485866" r:id="rId26"/>
    <p:sldLayoutId id="2147485867" r:id="rId27"/>
    <p:sldLayoutId id="2147485868" r:id="rId28"/>
    <p:sldLayoutId id="214748586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18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1" r:id="rId1"/>
    <p:sldLayoutId id="2147485872" r:id="rId2"/>
    <p:sldLayoutId id="2147485873" r:id="rId3"/>
    <p:sldLayoutId id="2147485874" r:id="rId4"/>
    <p:sldLayoutId id="2147485875" r:id="rId5"/>
    <p:sldLayoutId id="2147485876" r:id="rId6"/>
    <p:sldLayoutId id="2147485877" r:id="rId7"/>
    <p:sldLayoutId id="2147485878" r:id="rId8"/>
    <p:sldLayoutId id="2147485879" r:id="rId9"/>
    <p:sldLayoutId id="2147485880" r:id="rId10"/>
    <p:sldLayoutId id="2147485881" r:id="rId11"/>
    <p:sldLayoutId id="2147485882" r:id="rId12"/>
    <p:sldLayoutId id="2147485883" r:id="rId13"/>
    <p:sldLayoutId id="2147485884" r:id="rId14"/>
    <p:sldLayoutId id="2147485885" r:id="rId15"/>
    <p:sldLayoutId id="2147485886" r:id="rId16"/>
    <p:sldLayoutId id="2147485887" r:id="rId17"/>
    <p:sldLayoutId id="2147485888" r:id="rId18"/>
    <p:sldLayoutId id="2147485889" r:id="rId19"/>
    <p:sldLayoutId id="2147485890" r:id="rId20"/>
    <p:sldLayoutId id="2147485891" r:id="rId21"/>
    <p:sldLayoutId id="2147485892" r:id="rId22"/>
    <p:sldLayoutId id="2147485893" r:id="rId23"/>
    <p:sldLayoutId id="2147485894" r:id="rId24"/>
    <p:sldLayoutId id="2147485895" r:id="rId25"/>
    <p:sldLayoutId id="2147485896" r:id="rId26"/>
    <p:sldLayoutId id="2147485897" r:id="rId27"/>
    <p:sldLayoutId id="2147485898" r:id="rId28"/>
    <p:sldLayoutId id="214748589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531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1" r:id="rId1"/>
    <p:sldLayoutId id="2147485902" r:id="rId2"/>
    <p:sldLayoutId id="2147485903" r:id="rId3"/>
    <p:sldLayoutId id="2147485904" r:id="rId4"/>
    <p:sldLayoutId id="2147485905" r:id="rId5"/>
    <p:sldLayoutId id="2147485906" r:id="rId6"/>
    <p:sldLayoutId id="2147485907" r:id="rId7"/>
    <p:sldLayoutId id="2147485908" r:id="rId8"/>
    <p:sldLayoutId id="2147485909" r:id="rId9"/>
    <p:sldLayoutId id="2147485910" r:id="rId10"/>
    <p:sldLayoutId id="2147485911" r:id="rId11"/>
    <p:sldLayoutId id="2147485912" r:id="rId12"/>
    <p:sldLayoutId id="2147485913" r:id="rId13"/>
    <p:sldLayoutId id="2147485914" r:id="rId14"/>
    <p:sldLayoutId id="2147485915" r:id="rId15"/>
    <p:sldLayoutId id="2147485916" r:id="rId16"/>
    <p:sldLayoutId id="2147485917" r:id="rId17"/>
    <p:sldLayoutId id="2147485918" r:id="rId18"/>
    <p:sldLayoutId id="2147485919" r:id="rId19"/>
    <p:sldLayoutId id="2147485920" r:id="rId20"/>
    <p:sldLayoutId id="2147485921" r:id="rId21"/>
    <p:sldLayoutId id="2147485922" r:id="rId22"/>
    <p:sldLayoutId id="2147485923" r:id="rId23"/>
    <p:sldLayoutId id="2147485924" r:id="rId24"/>
    <p:sldLayoutId id="2147485925" r:id="rId25"/>
    <p:sldLayoutId id="2147485926" r:id="rId26"/>
    <p:sldLayoutId id="2147485927" r:id="rId27"/>
    <p:sldLayoutId id="2147485928" r:id="rId28"/>
    <p:sldLayoutId id="214748592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19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1" r:id="rId1"/>
    <p:sldLayoutId id="2147485932" r:id="rId2"/>
    <p:sldLayoutId id="2147485933" r:id="rId3"/>
    <p:sldLayoutId id="2147485934" r:id="rId4"/>
    <p:sldLayoutId id="2147485935" r:id="rId5"/>
    <p:sldLayoutId id="2147485936" r:id="rId6"/>
    <p:sldLayoutId id="2147485937" r:id="rId7"/>
    <p:sldLayoutId id="2147485938" r:id="rId8"/>
    <p:sldLayoutId id="2147485939" r:id="rId9"/>
    <p:sldLayoutId id="2147485940" r:id="rId10"/>
    <p:sldLayoutId id="2147485941" r:id="rId11"/>
    <p:sldLayoutId id="2147485942" r:id="rId12"/>
    <p:sldLayoutId id="2147485943" r:id="rId13"/>
    <p:sldLayoutId id="2147485944" r:id="rId14"/>
    <p:sldLayoutId id="2147485945" r:id="rId15"/>
    <p:sldLayoutId id="2147485946" r:id="rId16"/>
    <p:sldLayoutId id="2147485947" r:id="rId17"/>
    <p:sldLayoutId id="2147485948" r:id="rId18"/>
    <p:sldLayoutId id="2147485949" r:id="rId19"/>
    <p:sldLayoutId id="2147485950" r:id="rId20"/>
    <p:sldLayoutId id="2147485951" r:id="rId21"/>
    <p:sldLayoutId id="2147485952" r:id="rId22"/>
    <p:sldLayoutId id="2147485953" r:id="rId23"/>
    <p:sldLayoutId id="2147485954" r:id="rId24"/>
    <p:sldLayoutId id="2147485955" r:id="rId25"/>
    <p:sldLayoutId id="2147485956" r:id="rId26"/>
    <p:sldLayoutId id="2147485957" r:id="rId27"/>
    <p:sldLayoutId id="2147485958" r:id="rId28"/>
    <p:sldLayoutId id="214748595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52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1" r:id="rId1"/>
    <p:sldLayoutId id="2147485962" r:id="rId2"/>
    <p:sldLayoutId id="2147485963" r:id="rId3"/>
    <p:sldLayoutId id="2147485964" r:id="rId4"/>
    <p:sldLayoutId id="2147485965" r:id="rId5"/>
    <p:sldLayoutId id="2147485966" r:id="rId6"/>
    <p:sldLayoutId id="2147485967" r:id="rId7"/>
    <p:sldLayoutId id="2147485968" r:id="rId8"/>
    <p:sldLayoutId id="2147485969" r:id="rId9"/>
    <p:sldLayoutId id="2147485970" r:id="rId10"/>
    <p:sldLayoutId id="2147485971" r:id="rId11"/>
    <p:sldLayoutId id="2147485972" r:id="rId12"/>
    <p:sldLayoutId id="2147485973" r:id="rId13"/>
    <p:sldLayoutId id="2147485974" r:id="rId14"/>
    <p:sldLayoutId id="2147485975" r:id="rId15"/>
    <p:sldLayoutId id="2147485976" r:id="rId16"/>
    <p:sldLayoutId id="2147485977" r:id="rId17"/>
    <p:sldLayoutId id="2147485978" r:id="rId18"/>
    <p:sldLayoutId id="2147485979" r:id="rId19"/>
    <p:sldLayoutId id="2147485980" r:id="rId20"/>
    <p:sldLayoutId id="2147485981" r:id="rId21"/>
    <p:sldLayoutId id="2147485982" r:id="rId22"/>
    <p:sldLayoutId id="2147485983" r:id="rId23"/>
    <p:sldLayoutId id="2147485984" r:id="rId24"/>
    <p:sldLayoutId id="2147485985" r:id="rId25"/>
    <p:sldLayoutId id="2147485986" r:id="rId26"/>
    <p:sldLayoutId id="2147485987" r:id="rId27"/>
    <p:sldLayoutId id="2147485988" r:id="rId28"/>
    <p:sldLayoutId id="214748598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9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  <p:sldLayoutId id="2147485998" r:id="rId8"/>
    <p:sldLayoutId id="2147485999" r:id="rId9"/>
    <p:sldLayoutId id="2147486000" r:id="rId10"/>
    <p:sldLayoutId id="2147486001" r:id="rId11"/>
    <p:sldLayoutId id="2147486002" r:id="rId12"/>
    <p:sldLayoutId id="2147486003" r:id="rId13"/>
    <p:sldLayoutId id="2147486004" r:id="rId14"/>
    <p:sldLayoutId id="2147486005" r:id="rId15"/>
    <p:sldLayoutId id="2147486006" r:id="rId16"/>
    <p:sldLayoutId id="2147486007" r:id="rId17"/>
    <p:sldLayoutId id="2147486008" r:id="rId18"/>
    <p:sldLayoutId id="2147486009" r:id="rId19"/>
    <p:sldLayoutId id="2147486010" r:id="rId20"/>
    <p:sldLayoutId id="2147486011" r:id="rId21"/>
    <p:sldLayoutId id="2147486012" r:id="rId22"/>
    <p:sldLayoutId id="2147486013" r:id="rId23"/>
    <p:sldLayoutId id="2147486014" r:id="rId24"/>
    <p:sldLayoutId id="2147486015" r:id="rId25"/>
    <p:sldLayoutId id="2147486016" r:id="rId26"/>
    <p:sldLayoutId id="2147486017" r:id="rId27"/>
    <p:sldLayoutId id="2147486018" r:id="rId28"/>
    <p:sldLayoutId id="214748601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ord 10"/>
          <p:cNvSpPr>
            <a:spLocks noChangeAspect="1"/>
          </p:cNvSpPr>
          <p:nvPr userDrawn="1"/>
        </p:nvSpPr>
        <p:spPr>
          <a:xfrm rot="-4140000">
            <a:off x="8104188" y="-201613"/>
            <a:ext cx="611188" cy="611187"/>
          </a:xfrm>
          <a:prstGeom prst="chord">
            <a:avLst>
              <a:gd name="adj1" fmla="val 2850485"/>
              <a:gd name="adj2" fmla="val 16200000"/>
            </a:avLst>
          </a:prstGeom>
          <a:solidFill>
            <a:srgbClr val="2E6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prstClr val="white"/>
              </a:solidFill>
              <a:latin typeface="PT Sans Narrow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JM" altLang="ru-RU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JM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5775" y="0"/>
            <a:ext cx="609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A77EB4-DAD0-4B3D-8DE9-1A94817731E4}" type="slidenum">
              <a:rPr lang="en-JM" altLang="ru-RU">
                <a:solidFill>
                  <a:prstClr val="whit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JM" altLang="ru-RU" dirty="0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5"/>
          <p:cNvGrpSpPr>
            <a:grpSpLocks/>
          </p:cNvGrpSpPr>
          <p:nvPr userDrawn="1"/>
        </p:nvGrpSpPr>
        <p:grpSpPr bwMode="auto">
          <a:xfrm rot="10800000">
            <a:off x="8105775" y="6276975"/>
            <a:ext cx="381000" cy="381000"/>
            <a:chOff x="8229600" y="6248400"/>
            <a:chExt cx="381000" cy="381000"/>
          </a:xfrm>
        </p:grpSpPr>
        <p:sp>
          <p:nvSpPr>
            <p:cNvPr id="24" name="Oval 8">
              <a:hlinkClick r:id="" action="ppaction://hlinkshowjump?jump=previousslide" highlightClick="1"/>
            </p:cNvPr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14">
              <a:hlinkClick r:id="" action="ppaction://noaction" highlightClick="1"/>
            </p:cNvPr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8610600" y="6276975"/>
            <a:ext cx="381000" cy="381000"/>
            <a:chOff x="8229600" y="6248400"/>
            <a:chExt cx="381000" cy="381000"/>
          </a:xfrm>
        </p:grpSpPr>
        <p:sp>
          <p:nvSpPr>
            <p:cNvPr id="33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96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1" r:id="rId1"/>
    <p:sldLayoutId id="2147486022" r:id="rId2"/>
    <p:sldLayoutId id="2147486023" r:id="rId3"/>
    <p:sldLayoutId id="2147486024" r:id="rId4"/>
    <p:sldLayoutId id="2147486025" r:id="rId5"/>
    <p:sldLayoutId id="2147486026" r:id="rId6"/>
    <p:sldLayoutId id="2147486027" r:id="rId7"/>
    <p:sldLayoutId id="2147486028" r:id="rId8"/>
    <p:sldLayoutId id="2147486029" r:id="rId9"/>
    <p:sldLayoutId id="2147486030" r:id="rId10"/>
    <p:sldLayoutId id="2147486031" r:id="rId11"/>
    <p:sldLayoutId id="2147486032" r:id="rId12"/>
    <p:sldLayoutId id="2147486033" r:id="rId13"/>
    <p:sldLayoutId id="2147486034" r:id="rId14"/>
    <p:sldLayoutId id="2147486035" r:id="rId15"/>
    <p:sldLayoutId id="2147486036" r:id="rId16"/>
    <p:sldLayoutId id="2147486037" r:id="rId17"/>
    <p:sldLayoutId id="2147486038" r:id="rId18"/>
    <p:sldLayoutId id="2147486039" r:id="rId19"/>
    <p:sldLayoutId id="2147486040" r:id="rId20"/>
    <p:sldLayoutId id="2147486041" r:id="rId21"/>
    <p:sldLayoutId id="2147486042" r:id="rId22"/>
    <p:sldLayoutId id="2147486043" r:id="rId23"/>
    <p:sldLayoutId id="2147486044" r:id="rId24"/>
    <p:sldLayoutId id="2147486045" r:id="rId25"/>
    <p:sldLayoutId id="2147486046" r:id="rId26"/>
    <p:sldLayoutId id="2147486047" r:id="rId27"/>
    <p:sldLayoutId id="2147486048" r:id="rId28"/>
    <p:sldLayoutId id="2147486049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9888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085584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ШАБЛОН ПРЕЗЕНТАЦИИ 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ДЛЯ КОНКУРСА</a:t>
            </a: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«У.М.Н.И.К.»</a:t>
            </a:r>
            <a:endParaRPr lang="ru-RU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128"/>
            <a:ext cx="39604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91"/>
          <a:stretch/>
        </p:blipFill>
        <p:spPr bwMode="auto">
          <a:xfrm>
            <a:off x="0" y="0"/>
            <a:ext cx="2339752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0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74638"/>
            <a:ext cx="7859712" cy="71596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Научно-технический задел исполнителей проекта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486527" cy="1894234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b="1" dirty="0" smtClean="0">
                <a:solidFill>
                  <a:srgbClr val="10014F"/>
                </a:solidFill>
                <a:latin typeface="Arial Black" pitchFamily="34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собственности)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16488" y="3006725"/>
            <a:ext cx="3749675" cy="2636838"/>
          </a:xfrm>
        </p:spPr>
      </p:sp>
      <p:sp>
        <p:nvSpPr>
          <p:cNvPr id="22533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2CD440-B7FC-4BF7-A407-D2045439081F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2971799"/>
            <a:ext cx="3429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3" y="3111500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План реализации 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3555" name="Slide Number Placeholder 23"/>
          <p:cNvSpPr>
            <a:spLocks noGrp="1"/>
          </p:cNvSpPr>
          <p:nvPr>
            <p:ph type="sldNum" sz="quarter" idx="1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5844BE-5C32-4D1F-9DE5-BFA3A2B10A45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728788"/>
            <a:ext cx="1460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75000"/>
                  <a:lumOff val="2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2033588"/>
            <a:ext cx="1765300" cy="68580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90800" y="1728788"/>
            <a:ext cx="1460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0" y="2033588"/>
            <a:ext cx="1755775" cy="68580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00600" y="1695450"/>
            <a:ext cx="1460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2033588"/>
            <a:ext cx="1765300" cy="68580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81800" y="1728788"/>
            <a:ext cx="1460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  <a:cs typeface="Arial" panose="020B0604020202020204" pitchFamily="34" charset="0"/>
              </a:rPr>
              <a:t>…</a:t>
            </a:r>
            <a:endParaRPr lang="en-JM" sz="1600" b="1" dirty="0">
              <a:solidFill>
                <a:prstClr val="black">
                  <a:lumMod val="95000"/>
                  <a:lumOff val="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2033588"/>
            <a:ext cx="1765300" cy="68580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rgbClr val="000086"/>
                  </a:solidFill>
                  <a:latin typeface="Arial Black" pitchFamily="34" charset="0"/>
                </a:rPr>
                <a:t>Название этапа</a:t>
              </a:r>
              <a:endParaRPr lang="en-JM" b="1" dirty="0">
                <a:solidFill>
                  <a:srgbClr val="000086"/>
                </a:solidFill>
                <a:latin typeface="Arial Black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2871788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871788"/>
            <a:ext cx="19812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prstClr val="black">
                  <a:lumMod val="75000"/>
                  <a:lumOff val="25000"/>
                </a:prst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871788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871788"/>
            <a:ext cx="198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Подробное описание этапа </a:t>
            </a:r>
            <a:endParaRPr lang="en-JM" sz="14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457200" y="3395663"/>
            <a:ext cx="8534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Представьте 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500" b="1" u="sng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финансовых затрат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. Кратко обозначьте направление использования инвестиций. Изложите 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план 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проекта на 2 года Опишите основные мероприятия проекта. Если имеется возможность финансирования вашего проекта из иных (государственных, частных) 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источников – </a:t>
            </a:r>
            <a:r>
              <a:rPr lang="ru-RU" altLang="ru-RU" sz="15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укажите их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  <a:endParaRPr lang="ru-RU" altLang="ru-RU" sz="1500" b="1" dirty="0">
              <a:solidFill>
                <a:srgbClr val="10014F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Если стоимость реализации проекта </a:t>
            </a:r>
            <a:r>
              <a:rPr lang="ru-RU" altLang="ru-RU" sz="1500" b="1" u="sng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превосходит сумму гранта</a:t>
            </a: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, поясните, откуда придет дополнительное финансирование?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Какое необходимо оборудование и экспериментальная база для НИР? Есть ли они?</a:t>
            </a:r>
            <a:endParaRPr lang="ru-RU" altLang="ru-RU" sz="1500" b="1" dirty="0">
              <a:solidFill>
                <a:srgbClr val="10014F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Результаты проекта по этапам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755576" y="2560260"/>
            <a:ext cx="1716088" cy="129540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771800" y="2560260"/>
            <a:ext cx="1716088" cy="129540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788024" y="2560260"/>
            <a:ext cx="1716088" cy="129540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876256" y="2567833"/>
            <a:ext cx="1716088" cy="129540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49129" y="4965565"/>
            <a:ext cx="1836738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12159" y="4581860"/>
            <a:ext cx="1744663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Информация</a:t>
            </a:r>
            <a:endParaRPr lang="ru-RU" altLang="ru-RU" dirty="0" smtClean="0">
              <a:cs typeface="Tahoma" panose="020B0604030504040204" pitchFamily="34" charset="0"/>
            </a:endParaRP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06212" y="4786797"/>
            <a:ext cx="1820862" cy="12074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79438" y="3952874"/>
            <a:ext cx="1554162" cy="923926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86"/>
                </a:solidFill>
                <a:latin typeface="Arial Black" pitchFamily="34" charset="0"/>
              </a:rPr>
              <a:t>Разработан </a:t>
            </a:r>
            <a:r>
              <a:rPr lang="ru-RU" altLang="ru-RU" sz="1600" dirty="0">
                <a:solidFill>
                  <a:srgbClr val="000086"/>
                </a:solidFill>
                <a:latin typeface="Arial Black" pitchFamily="34" charset="0"/>
              </a:rPr>
              <a:t>бизнес-план инновационного проекта</a:t>
            </a:r>
            <a:endParaRPr lang="en-JM" altLang="ru-RU" sz="16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27035" y="3952872"/>
            <a:ext cx="1795802" cy="1076327"/>
          </a:xfrm>
        </p:spPr>
        <p:txBody>
          <a:bodyPr>
            <a:noAutofit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200" dirty="0" smtClean="0">
                <a:solidFill>
                  <a:srgbClr val="000086"/>
                </a:solidFill>
                <a:latin typeface="Arial Black" pitchFamily="34" charset="0"/>
              </a:rPr>
              <a:t>Развитие </a:t>
            </a:r>
            <a:r>
              <a:rPr lang="ru-RU" altLang="ru-RU" sz="1200" dirty="0">
                <a:solidFill>
                  <a:srgbClr val="000086"/>
                </a:solidFill>
                <a:latin typeface="Arial Black" pitchFamily="34" charset="0"/>
              </a:rPr>
              <a:t>проекта в части коммерциализации результатов НИР</a:t>
            </a:r>
            <a:endParaRPr lang="en-JM" altLang="ru-RU" sz="12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49129" y="3952874"/>
            <a:ext cx="1554162" cy="12287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86"/>
                </a:solidFill>
                <a:latin typeface="Arial Black" pitchFamily="34" charset="0"/>
              </a:rPr>
              <a:t>Подана заявка на регистрацию РИД. Название объекта ИС</a:t>
            </a:r>
            <a:endParaRPr lang="en-JM" altLang="ru-RU" sz="16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3952874"/>
            <a:ext cx="2163762" cy="923926"/>
          </a:xfrm>
        </p:spPr>
        <p:txBody>
          <a:bodyPr>
            <a:normAutofit/>
          </a:bodyPr>
          <a:lstStyle/>
          <a:p>
            <a:pPr eaLnBrk="1" hangingPunct="1">
              <a:lnSpc>
                <a:spcPts val="1600"/>
              </a:lnSpc>
              <a:spcBef>
                <a:spcPct val="0"/>
              </a:spcBef>
            </a:pPr>
            <a:r>
              <a:rPr lang="ru-RU" altLang="ru-RU" sz="1200" dirty="0" smtClean="0">
                <a:solidFill>
                  <a:srgbClr val="000086"/>
                </a:solidFill>
                <a:latin typeface="Arial Black" pitchFamily="34" charset="0"/>
              </a:rPr>
              <a:t>Пройдена </a:t>
            </a:r>
            <a:r>
              <a:rPr lang="ru-RU" altLang="ru-RU" sz="1200" dirty="0" err="1">
                <a:solidFill>
                  <a:srgbClr val="000086"/>
                </a:solidFill>
                <a:latin typeface="Arial Black" pitchFamily="34" charset="0"/>
              </a:rPr>
              <a:t>преакселерационная</a:t>
            </a:r>
            <a:r>
              <a:rPr lang="ru-RU" altLang="ru-RU" sz="1200" dirty="0">
                <a:solidFill>
                  <a:srgbClr val="000086"/>
                </a:solidFill>
                <a:latin typeface="Arial Black" pitchFamily="34" charset="0"/>
              </a:rPr>
              <a:t> программа</a:t>
            </a:r>
            <a:endParaRPr lang="en-JM" altLang="ru-RU" sz="1200" dirty="0" smtClean="0">
              <a:solidFill>
                <a:srgbClr val="000086"/>
              </a:solidFill>
              <a:latin typeface="Arial Black" pitchFamily="34" charset="0"/>
            </a:endParaRPr>
          </a:p>
        </p:txBody>
      </p:sp>
      <p:sp>
        <p:nvSpPr>
          <p:cNvPr id="24590" name="Slide Number Placeholder 5"/>
          <p:cNvSpPr>
            <a:spLocks noGrp="1"/>
          </p:cNvSpPr>
          <p:nvPr>
            <p:ph type="sldNum" sz="quarter" idx="3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EE7011D-75C1-4CAD-9927-F1485CC2094E}" type="slidenum">
              <a:rPr lang="en-JM" altLang="ru-RU" sz="1800" smtClean="0">
                <a:solidFill>
                  <a:prstClr val="white"/>
                </a:solidFill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544" y="990600"/>
            <a:ext cx="8295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Опишите результаты, которые вы планируете получить в конце 1-го и 2-го года программы «УМНИК</a:t>
            </a:r>
            <a:r>
              <a:rPr lang="ru-RU" sz="16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», согласно Положению о программе «УМНИК». Обозначьте, </a:t>
            </a: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что необходимо защитить в Вашем проекте (</a:t>
            </a:r>
            <a:r>
              <a:rPr lang="ru-RU" sz="16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патент, полезная </a:t>
            </a: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1907704" y="5013175"/>
            <a:ext cx="2579427" cy="1080121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C00000"/>
                </a:solidFill>
                <a:latin typeface="Arial Black" pitchFamily="34" charset="0"/>
                <a:cs typeface="Tahoma" panose="020B0604030504040204" pitchFamily="34" charset="0"/>
              </a:rPr>
              <a:t>(подана з</a:t>
            </a:r>
            <a:r>
              <a:rPr lang="ru-RU" altLang="ru-RU" sz="1400" dirty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аявка в программу </a:t>
            </a:r>
            <a:r>
              <a:rPr lang="ru-RU" altLang="ru-RU" sz="1100" dirty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«СТАРТ»; либо зарегистрировано малое инновационное предприятие (далее – МИП</a:t>
            </a:r>
            <a:r>
              <a:rPr lang="ru-RU" altLang="ru-RU" sz="1100" dirty="0" smtClean="0">
                <a:solidFill>
                  <a:srgbClr val="8A0000"/>
                </a:solidFill>
                <a:latin typeface="Arial Black" pitchFamily="34" charset="0"/>
                <a:cs typeface="Tahoma" panose="020B0604030504040204" pitchFamily="34" charset="0"/>
              </a:rPr>
              <a:t>); </a:t>
            </a:r>
            <a:r>
              <a:rPr lang="ru-RU" sz="1100" dirty="0">
                <a:solidFill>
                  <a:srgbClr val="8A0000"/>
                </a:solidFill>
                <a:latin typeface="Arial Black" pitchFamily="34" charset="0"/>
              </a:rPr>
              <a:t>либо </a:t>
            </a:r>
            <a:r>
              <a:rPr lang="ru-RU" sz="1100" dirty="0" smtClean="0">
                <a:solidFill>
                  <a:srgbClr val="8A0000"/>
                </a:solidFill>
                <a:latin typeface="Arial Black" pitchFamily="34" charset="0"/>
              </a:rPr>
              <a:t>передача </a:t>
            </a:r>
            <a:r>
              <a:rPr lang="ru-RU" sz="1100" dirty="0">
                <a:solidFill>
                  <a:srgbClr val="8A0000"/>
                </a:solidFill>
                <a:latin typeface="Arial Black" pitchFamily="34" charset="0"/>
              </a:rPr>
              <a:t>прав на </a:t>
            </a:r>
            <a:r>
              <a:rPr lang="ru-RU" sz="1100" dirty="0" smtClean="0">
                <a:solidFill>
                  <a:srgbClr val="8A0000"/>
                </a:solidFill>
                <a:latin typeface="Arial Black" pitchFamily="34" charset="0"/>
              </a:rPr>
              <a:t>РИД)</a:t>
            </a:r>
          </a:p>
        </p:txBody>
      </p:sp>
    </p:spTree>
    <p:extLst>
      <p:ext uri="{BB962C8B-B14F-4D97-AF65-F5344CB8AC3E}">
        <p14:creationId xmlns:p14="http://schemas.microsoft.com/office/powerpoint/2010/main" val="24897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50276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Партнеры, заинтересованные организации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3733800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 smtClean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 smtClean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292475" y="3733800"/>
            <a:ext cx="2133600" cy="381000"/>
          </a:xfrm>
        </p:spPr>
        <p:txBody>
          <a:bodyPr/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  <a:p>
            <a:pPr algn="l" eaLnBrk="1" hangingPunct="1"/>
            <a:endParaRPr lang="en-JM" altLang="ru-RU" dirty="0" smtClean="0">
              <a:solidFill>
                <a:srgbClr val="404040"/>
              </a:solidFill>
              <a:latin typeface="PT Sans Narrow" panose="020B0506020203020204" pitchFamily="34" charset="-52"/>
            </a:endParaRPr>
          </a:p>
        </p:txBody>
      </p:sp>
      <p:sp>
        <p:nvSpPr>
          <p:cNvPr id="2560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859463" y="3733800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11560" y="5661248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b="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b="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3298825" y="5676900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2560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967413" y="5681663"/>
            <a:ext cx="2133600" cy="381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1600" dirty="0">
                <a:solidFill>
                  <a:srgbClr val="10014F"/>
                </a:solidFill>
                <a:latin typeface="Arial Black" pitchFamily="34" charset="0"/>
              </a:rPr>
              <a:t>Текст</a:t>
            </a:r>
            <a:endParaRPr lang="en-JM" altLang="ru-RU" sz="1600" dirty="0">
              <a:solidFill>
                <a:srgbClr val="10014F"/>
              </a:solidFill>
              <a:latin typeface="Arial Black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297114"/>
            <a:ext cx="2163763" cy="1404936"/>
          </a:xfrm>
        </p:spPr>
      </p:sp>
      <p:sp>
        <p:nvSpPr>
          <p:cNvPr id="10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3259138" y="2309814"/>
            <a:ext cx="2163762" cy="1392235"/>
          </a:xfrm>
        </p:spPr>
      </p:sp>
      <p:sp>
        <p:nvSpPr>
          <p:cNvPr id="11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5908675" y="2297114"/>
            <a:ext cx="2163763" cy="1404936"/>
          </a:xfrm>
        </p:spPr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92695" y="4237040"/>
            <a:ext cx="2163762" cy="1404935"/>
          </a:xfrm>
        </p:spPr>
      </p:sp>
      <p:sp>
        <p:nvSpPr>
          <p:cNvPr id="13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3249613" y="4237040"/>
            <a:ext cx="2163762" cy="1404935"/>
          </a:xfrm>
        </p:spPr>
      </p:sp>
      <p:sp>
        <p:nvSpPr>
          <p:cNvPr id="12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921375" y="4237040"/>
            <a:ext cx="2163763" cy="1439860"/>
          </a:xfrm>
        </p:spPr>
      </p:sp>
      <p:sp>
        <p:nvSpPr>
          <p:cNvPr id="25615" name="Slide Number Placeholder 14"/>
          <p:cNvSpPr>
            <a:spLocks noGrp="1"/>
          </p:cNvSpPr>
          <p:nvPr>
            <p:ph type="sldNum" sz="quarter" idx="3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F5A144-D386-474B-90EC-059B595836E9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764705"/>
            <a:ext cx="8458200" cy="143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Укажите</a:t>
            </a:r>
            <a:r>
              <a:rPr lang="ru-RU" altLang="ru-RU" dirty="0">
                <a:solidFill>
                  <a:srgbClr val="10014F"/>
                </a:solidFill>
                <a:latin typeface="Arial Black" pitchFamily="34" charset="0"/>
              </a:rPr>
              <a:t>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</a:t>
            </a:r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наличии, </a:t>
            </a:r>
            <a:r>
              <a:rPr lang="ru-RU" altLang="ru-RU" dirty="0">
                <a:solidFill>
                  <a:srgbClr val="10014F"/>
                </a:solidFill>
                <a:latin typeface="Arial Black" pitchFamily="34" charset="0"/>
              </a:rPr>
              <a:t>продемонстрируйте имеющиеся намерения в виде письма от </a:t>
            </a:r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организации или вуза, на базе которого будет реализовываться проект.</a:t>
            </a:r>
            <a:endParaRPr lang="ru-RU" altLang="ru-RU" dirty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>
              <a:defRPr/>
            </a:pP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1120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Контактная информация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8675" name="Slide Number Placeholder 14"/>
          <p:cNvSpPr>
            <a:spLocks noGrp="1"/>
          </p:cNvSpPr>
          <p:nvPr>
            <p:ph type="sldNum" sz="quarter" idx="25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599414-5216-4929-8665-F4D12996CBCB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257800" y="3406775"/>
            <a:ext cx="35052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Веб-сайт</a:t>
            </a:r>
            <a:r>
              <a:rPr lang="en-JM" sz="1600" dirty="0" smtClean="0">
                <a:solidFill>
                  <a:srgbClr val="C00000"/>
                </a:solidFill>
                <a:latin typeface="Arial Black" pitchFamily="34" charset="0"/>
              </a:rPr>
              <a:t>:</a:t>
            </a:r>
            <a:endParaRPr lang="en-JM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5257800" y="3787775"/>
            <a:ext cx="33528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rgbClr val="C00000"/>
                </a:solidFill>
                <a:latin typeface="Arial Black" pitchFamily="34" charset="0"/>
              </a:rPr>
              <a:t>Email:  </a:t>
            </a:r>
            <a:r>
              <a:rPr lang="en-JM" sz="15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	</a:t>
            </a:r>
            <a:endParaRPr lang="en-JM" sz="1500" dirty="0">
              <a:solidFill>
                <a:prstClr val="black">
                  <a:lumMod val="75000"/>
                  <a:lumOff val="25000"/>
                </a:prstClr>
              </a:solidFill>
              <a:latin typeface="Cambria" pitchFamily="18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5257800" y="4168775"/>
            <a:ext cx="3048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Телефон</a:t>
            </a:r>
            <a:r>
              <a:rPr lang="en-JM" sz="1600" b="1" dirty="0" smtClean="0">
                <a:solidFill>
                  <a:srgbClr val="C00000"/>
                </a:solidFill>
                <a:latin typeface="Arial Black" pitchFamily="34" charset="0"/>
              </a:rPr>
              <a:t>:   </a:t>
            </a:r>
            <a:endParaRPr lang="en-JM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5257800" y="4606925"/>
            <a:ext cx="3048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Т/факс</a:t>
            </a:r>
            <a:r>
              <a:rPr lang="en-JM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itchFamily="18" charset="0"/>
              </a:rPr>
              <a:t>:</a:t>
            </a:r>
            <a:endParaRPr lang="en-JM" sz="1600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457200" y="1001712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Выступающий Имя Отчество</a:t>
            </a:r>
            <a:r>
              <a:rPr lang="en-JM" altLang="ru-RU" sz="1800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en-JM" altLang="ru-RU" sz="1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JM" altLang="ru-RU" sz="1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должность, место работы (учебы)</a:t>
            </a: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>
          <a:xfrm>
            <a:off x="609600" y="2743200"/>
            <a:ext cx="4267200" cy="2840038"/>
          </a:xfrm>
        </p:spPr>
      </p:sp>
      <p:sp>
        <p:nvSpPr>
          <p:cNvPr id="28682" name="Content Placeholder 4"/>
          <p:cNvSpPr txBox="1">
            <a:spLocks/>
          </p:cNvSpPr>
          <p:nvPr/>
        </p:nvSpPr>
        <p:spPr bwMode="auto">
          <a:xfrm rot="10800000" flipV="1">
            <a:off x="683568" y="1484784"/>
            <a:ext cx="8305800" cy="12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Научно-технический потенциал авторов проекта. </a:t>
            </a: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Состав команды, научный руководитель. Опишите опыт </a:t>
            </a: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работ по выполнению НИОКР</a:t>
            </a: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.</a:t>
            </a:r>
            <a:endParaRPr lang="ru-RU" altLang="ru-RU" sz="2000" b="1" dirty="0">
              <a:solidFill>
                <a:srgbClr val="10014F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645024"/>
            <a:ext cx="7799784" cy="576064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ea typeface="Arial Cyr"/>
                <a:cs typeface="AngsanaUPC" pitchFamily="18" charset="-34"/>
              </a:rPr>
              <a:t>БЛАГОДАРЮ за ВНИМАНИЕ !</a:t>
            </a:r>
          </a:p>
        </p:txBody>
      </p:sp>
      <p:pic>
        <p:nvPicPr>
          <p:cNvPr id="52227" name="Picture 3" descr="ГЛА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88640"/>
            <a:ext cx="5881836" cy="3384376"/>
          </a:xfrm>
          <a:prstGeom prst="rect">
            <a:avLst/>
          </a:prstGeom>
          <a:noFill/>
          <a:ln w="44450">
            <a:solidFill>
              <a:srgbClr val="8585FF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4418856" cy="2232248"/>
          </a:xfrm>
          <a:prstGeom prst="rect">
            <a:avLst/>
          </a:prstGeom>
          <a:noFill/>
          <a:ln w="44450">
            <a:solidFill>
              <a:srgbClr val="8D8D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4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09600" y="4191000"/>
            <a:ext cx="7391400" cy="83820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 smtClean="0">
                <a:solidFill>
                  <a:srgbClr val="C00000"/>
                </a:solidFill>
                <a:latin typeface="Arial Black" pitchFamily="34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 smtClean="0">
              <a:solidFill>
                <a:srgbClr val="C00000"/>
              </a:solidFill>
              <a:latin typeface="Arial Black" pitchFamily="34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609600" y="4935538"/>
            <a:ext cx="7924800" cy="990600"/>
          </a:xfrm>
        </p:spPr>
        <p:txBody>
          <a:bodyPr/>
          <a:lstStyle/>
          <a:p>
            <a:pPr algn="l"/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Ф.И.О. студент, магистр, аспирант</a:t>
            </a:r>
          </a:p>
          <a:p>
            <a:pPr algn="l"/>
            <a:r>
              <a:rPr lang="ru-RU" altLang="ru-RU" dirty="0" smtClean="0">
                <a:solidFill>
                  <a:srgbClr val="10014F"/>
                </a:solidFill>
                <a:latin typeface="Arial Black" pitchFamily="34" charset="0"/>
              </a:rPr>
              <a:t>Место работы/учебы</a:t>
            </a:r>
          </a:p>
        </p:txBody>
      </p:sp>
      <p:grpSp>
        <p:nvGrpSpPr>
          <p:cNvPr id="16388" name="Group 15"/>
          <p:cNvGrpSpPr>
            <a:grpSpLocks/>
          </p:cNvGrpSpPr>
          <p:nvPr/>
        </p:nvGrpSpPr>
        <p:grpSpPr bwMode="auto">
          <a:xfrm>
            <a:off x="8534400" y="4419600"/>
            <a:ext cx="381000" cy="381000"/>
            <a:chOff x="8229600" y="6248400"/>
            <a:chExt cx="381000" cy="381000"/>
          </a:xfrm>
        </p:grpSpPr>
        <p:sp>
          <p:nvSpPr>
            <p:cNvPr id="9" name="Oval 8"/>
            <p:cNvSpPr/>
            <p:nvPr/>
          </p:nvSpPr>
          <p:spPr>
            <a:xfrm>
              <a:off x="8229600" y="6248400"/>
              <a:ext cx="381000" cy="381000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>
                <a:solidFill>
                  <a:prstClr val="black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305800" y="64389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8388424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86409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Arial Black" pitchFamily="34" charset="0"/>
              </a:rPr>
              <a:t>Разделы презентации</a:t>
            </a:r>
            <a:endParaRPr lang="en-JM" altLang="ru-RU" sz="36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036496" cy="504056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Актуальность идеи (проблематика)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Предлагаемое решение (конечный продукт)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Обоснование </a:t>
            </a:r>
            <a:r>
              <a:rPr lang="ru-RU" altLang="ru-RU" sz="2200" b="1" dirty="0">
                <a:solidFill>
                  <a:srgbClr val="10014F"/>
                </a:solidFill>
                <a:latin typeface="Arial Black" pitchFamily="34" charset="0"/>
              </a:rPr>
              <a:t>научной новизны проекта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Техническая </a:t>
            </a:r>
            <a:r>
              <a:rPr lang="ru-RU" altLang="ru-RU" sz="2200" b="1" dirty="0">
                <a:solidFill>
                  <a:srgbClr val="10014F"/>
                </a:solidFill>
                <a:latin typeface="Arial Black" pitchFamily="34" charset="0"/>
              </a:rPr>
              <a:t>значимость (преимущества перед существующими аналогами)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План реализации проекта 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Защита прав на интеллектуальную собственность</a:t>
            </a: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sz="2200" dirty="0">
                <a:solidFill>
                  <a:srgbClr val="C00000"/>
                </a:solidFill>
                <a:latin typeface="Arial Black" pitchFamily="34" charset="0"/>
              </a:rPr>
              <a:t>■ 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Партнеры, заинтересованные организации (если имеются (планируются)</a:t>
            </a:r>
          </a:p>
        </p:txBody>
      </p:sp>
      <p:sp>
        <p:nvSpPr>
          <p:cNvPr id="17412" name="Slide Number Placeholder 9"/>
          <p:cNvSpPr>
            <a:spLocks noGrp="1"/>
          </p:cNvSpPr>
          <p:nvPr>
            <p:ph type="sldNum" sz="quarter" idx="15"/>
          </p:nvPr>
        </p:nvSpPr>
        <p:spPr bwMode="auto">
          <a:xfrm>
            <a:off x="8099425" y="0"/>
            <a:ext cx="5873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4086C-421A-43AD-A3CD-6BA23B9F7A2A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990600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Актуальность идеи </a:t>
            </a:r>
            <a:endParaRPr lang="en-JM" altLang="ru-RU" sz="28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207793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sz="1800" b="1" dirty="0" smtClean="0">
                <a:solidFill>
                  <a:srgbClr val="10014F"/>
                </a:solidFill>
                <a:latin typeface="Arial Black" pitchFamily="34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Краснодарском крае (ЮФО), так и в России в целом, а также быть пригодной к защите интеллектуальной собственности (подаче заявки) при выполнении всех этапов календарного плана.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55576" y="3295650"/>
            <a:ext cx="3960440" cy="2191770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3867150"/>
            <a:ext cx="2362200" cy="93345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Описание</a:t>
            </a:r>
            <a:endParaRPr lang="en-JM" dirty="0">
              <a:solidFill>
                <a:srgbClr val="8A0000"/>
              </a:solidFill>
              <a:latin typeface="Arial Black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8A0000"/>
              </a:solidFill>
              <a:latin typeface="Arial Black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5608638" y="3105150"/>
            <a:ext cx="2316162" cy="5715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Текст слайда</a:t>
            </a:r>
            <a:endParaRPr lang="en-JM" dirty="0">
              <a:solidFill>
                <a:srgbClr val="8A0000"/>
              </a:solidFill>
              <a:latin typeface="Arial Blac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4800600"/>
            <a:ext cx="2362200" cy="932656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Веб-сайт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Источника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8A0000"/>
                </a:solidFill>
                <a:latin typeface="Arial Black" pitchFamily="34" charset="0"/>
              </a:rPr>
              <a:t>информации</a:t>
            </a:r>
            <a:endParaRPr lang="en-JM" dirty="0" smtClean="0">
              <a:solidFill>
                <a:srgbClr val="8A0000"/>
              </a:solidFill>
              <a:latin typeface="Arial Black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40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C43ADA-5448-4756-A26B-1481F0446065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91465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86715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81965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29029" y="1"/>
            <a:ext cx="8964488" cy="764704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Предлагаемое решение (конечный продукт)</a:t>
            </a:r>
            <a:endParaRPr lang="en-JM" altLang="ru-RU" sz="26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8304129" cy="2016225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sp>
        <p:nvSpPr>
          <p:cNvPr id="19460" name="Slide Number Placeholder 8"/>
          <p:cNvSpPr>
            <a:spLocks noGrp="1"/>
          </p:cNvSpPr>
          <p:nvPr>
            <p:ph type="sldNum" sz="quarter" idx="1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5FC04C-6AEE-45D8-A497-138CD9B98CA7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988677"/>
            <a:ext cx="3973513" cy="261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1259632" y="2819400"/>
            <a:ext cx="15121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Описание</a:t>
            </a:r>
            <a:endParaRPr lang="en-JM" altLang="ru-RU" sz="1600" dirty="0">
              <a:solidFill>
                <a:srgbClr val="8A0000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898525" y="28194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59712" cy="71596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Обоснование научной новизны проекта и актуальности для науки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928992" cy="130108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sz="1800" b="1" dirty="0" smtClean="0">
                <a:solidFill>
                  <a:srgbClr val="10014F"/>
                </a:solidFill>
                <a:latin typeface="Arial Black" pitchFamily="34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44008" y="2436586"/>
            <a:ext cx="3749675" cy="2636837"/>
          </a:xfrm>
        </p:spPr>
      </p:sp>
      <p:sp>
        <p:nvSpPr>
          <p:cNvPr id="26629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818939-CBA9-4CF7-BED6-D0C2B58C05DF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057400"/>
            <a:ext cx="3429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8A0000"/>
                </a:solidFill>
                <a:latin typeface="Arial Black" pitchFamily="34" charset="0"/>
                <a:cs typeface="Arial" panose="020B0604020202020204" pitchFamily="34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22098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304800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Перспектива коммерциализации результата НИОКР 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783100" cy="295232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Понимание </a:t>
            </a: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</a:rPr>
              <a:t>размеров целевого рынка в России (если целимся в него) и мирового (если есть внешний прицел). </a:t>
            </a:r>
          </a:p>
          <a:p>
            <a:pPr marL="0" indent="0" algn="just" eaLnBrk="1" hangingPunct="1">
              <a:spcBef>
                <a:spcPts val="0"/>
              </a:spcBef>
              <a:defRPr/>
            </a:pPr>
            <a:r>
              <a:rPr lang="ru-RU" altLang="ru-RU" sz="2000" b="1" dirty="0">
                <a:solidFill>
                  <a:srgbClr val="10014F"/>
                </a:solidFill>
                <a:latin typeface="Arial Black" pitchFamily="34" charset="0"/>
              </a:rPr>
              <a:t>Портрет потенциального </a:t>
            </a:r>
            <a:r>
              <a:rPr lang="ru-RU" altLang="ru-RU" sz="2000" b="1" dirty="0" smtClean="0">
                <a:solidFill>
                  <a:srgbClr val="10014F"/>
                </a:solidFill>
                <a:latin typeface="Arial Black" pitchFamily="34" charset="0"/>
              </a:rPr>
              <a:t>потребителя, сколько он платит за аналоги сейчас или сколько теряет, не решая проблему.</a:t>
            </a:r>
          </a:p>
          <a:p>
            <a:pPr marL="0" indent="0" algn="just" eaLnBrk="1" hangingPunct="1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10014F"/>
                </a:solidFill>
                <a:latin typeface="Arial Black" pitchFamily="34" charset="0"/>
              </a:rPr>
              <a:t>Оценка размера рынка (TAM, SAM, SOM) с соответствующей диаграммой, </a:t>
            </a:r>
            <a:r>
              <a:rPr lang="ru-RU" sz="2000" b="1" dirty="0" smtClean="0">
                <a:solidFill>
                  <a:srgbClr val="10014F"/>
                </a:solidFill>
                <a:latin typeface="Arial Black" pitchFamily="34" charset="0"/>
              </a:rPr>
              <a:t>с указанием источника приведенной информации.</a:t>
            </a:r>
          </a:p>
        </p:txBody>
      </p:sp>
      <p:sp>
        <p:nvSpPr>
          <p:cNvPr id="20484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3B97CB-F420-48F0-BBFD-CC54E3923CFE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5775" y="18256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Перспектива коммерциализации результата </a:t>
            </a:r>
            <a:b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НИОКР (бизнес-модель) </a:t>
            </a:r>
            <a:endParaRPr lang="en-JM" alt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179513" y="1340768"/>
            <a:ext cx="8784976" cy="216024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</a:pP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Опишите планируемую бизнес-модель (как на указанном рынке идея будет </a:t>
            </a:r>
            <a:r>
              <a:rPr lang="ru-RU" altLang="ru-RU" sz="2200" b="1" dirty="0" err="1" smtClean="0">
                <a:solidFill>
                  <a:srgbClr val="10014F"/>
                </a:solidFill>
                <a:latin typeface="Arial Black" pitchFamily="34" charset="0"/>
              </a:rPr>
              <a:t>монетизироваться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). </a:t>
            </a:r>
          </a:p>
          <a:p>
            <a:pPr marL="0" indent="0" algn="just" eaLnBrk="1" hangingPunct="1">
              <a:spcBef>
                <a:spcPts val="0"/>
              </a:spcBef>
            </a:pPr>
            <a:endParaRPr lang="ru-RU" altLang="ru-RU" sz="2200" b="1" dirty="0" smtClean="0">
              <a:solidFill>
                <a:srgbClr val="10014F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</a:pP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Охарактеризуйте наличие рисков (в </a:t>
            </a:r>
            <a:r>
              <a:rPr lang="ru-RU" altLang="ru-RU" sz="2200" b="1" dirty="0" err="1" smtClean="0">
                <a:solidFill>
                  <a:srgbClr val="10014F"/>
                </a:solidFill>
                <a:latin typeface="Arial Black" pitchFamily="34" charset="0"/>
              </a:rPr>
              <a:t>т.ч</a:t>
            </a:r>
            <a:r>
              <a:rPr lang="ru-RU" altLang="ru-RU" sz="2200" b="1" dirty="0" smtClean="0">
                <a:solidFill>
                  <a:srgbClr val="10014F"/>
                </a:solidFill>
                <a:latin typeface="Arial Black" pitchFamily="34" charset="0"/>
              </a:rPr>
              <a:t>. коммерциализации) всего проекта и мер их снижения</a:t>
            </a:r>
            <a:r>
              <a:rPr lang="ru-RU" altLang="ru-RU" sz="2200" b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altLang="ru-RU" sz="2200" b="1" dirty="0" smtClean="0">
              <a:latin typeface="Arial Black" pitchFamily="34" charset="0"/>
            </a:endParaRPr>
          </a:p>
        </p:txBody>
      </p:sp>
      <p:sp>
        <p:nvSpPr>
          <p:cNvPr id="21508" name="Slide Number Placeholder 11"/>
          <p:cNvSpPr>
            <a:spLocks noGrp="1"/>
          </p:cNvSpPr>
          <p:nvPr>
            <p:ph type="sldNum" sz="quarter" idx="18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7EC87-C819-4249-A0BA-0B5B86748333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219256" cy="87816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Техническая значимость</a:t>
            </a:r>
            <a:r>
              <a:rPr lang="ru-RU" altLang="ru-RU" sz="20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en-JM" altLang="ru-RU" sz="20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651" name="Slide Number Placeholder 10"/>
          <p:cNvSpPr>
            <a:spLocks noGrp="1"/>
          </p:cNvSpPr>
          <p:nvPr>
            <p:ph type="sldNum" sz="quarter" idx="10"/>
          </p:nvPr>
        </p:nvSpPr>
        <p:spPr bwMode="auto">
          <a:xfrm>
            <a:off x="8101013" y="0"/>
            <a:ext cx="58578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ACAF8-A02A-4071-BF6B-D1BB5C400C6D}" type="slidenum">
              <a:rPr lang="en-JM" altLang="ru-RU" sz="1800" smtClean="0">
                <a:solidFill>
                  <a:prstClr val="white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JM" altLang="ru-RU" sz="1800" smtClean="0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422940"/>
              </p:ext>
            </p:extLst>
          </p:nvPr>
        </p:nvGraphicFramePr>
        <p:xfrm>
          <a:off x="394236" y="1124744"/>
          <a:ext cx="8498244" cy="293687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69314"/>
                <a:gridCol w="1787922"/>
                <a:gridCol w="1800200"/>
                <a:gridCol w="1800200"/>
                <a:gridCol w="1740608"/>
              </a:tblGrid>
              <a:tr h="4646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8A0000"/>
                          </a:solidFill>
                          <a:latin typeface="Arial Black" pitchFamily="34" charset="0"/>
                        </a:rPr>
                        <a:t>Название </a:t>
                      </a:r>
                      <a:endParaRPr lang="en-JM" sz="1600" dirty="0">
                        <a:solidFill>
                          <a:srgbClr val="8A0000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Показатель1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 2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</a:t>
                      </a:r>
                      <a:r>
                        <a:rPr lang="ru-RU" sz="1600" b="1" kern="1200" baseline="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3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8A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Показатель 4</a:t>
                      </a:r>
                      <a:endParaRPr lang="en-JM" sz="1600" b="1" kern="1200" dirty="0">
                        <a:solidFill>
                          <a:srgbClr val="8A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4672">
                <a:tc>
                  <a:txBody>
                    <a:bodyPr/>
                    <a:lstStyle/>
                    <a:p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1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JM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lnT w="254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672">
                <a:tc>
                  <a:txBody>
                    <a:bodyPr/>
                    <a:lstStyle/>
                    <a:p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2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7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</a:tr>
              <a:tr h="464672">
                <a:tc>
                  <a:txBody>
                    <a:bodyPr/>
                    <a:lstStyle/>
                    <a:p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3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4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Name</a:t>
                      </a: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 4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/>
                    </a:p>
                  </a:txBody>
                  <a:tcPr marL="91433" marR="91433" marT="47679" marB="47679" anchor="ctr"/>
                </a:tc>
              </a:tr>
              <a:tr h="613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aseline="0" dirty="0" smtClean="0">
                          <a:solidFill>
                            <a:srgbClr val="10014F"/>
                          </a:solidFill>
                          <a:latin typeface="Arial Black" pitchFamily="34" charset="0"/>
                        </a:rPr>
                        <a:t>Ваш продукт</a:t>
                      </a:r>
                      <a:endParaRPr lang="en-JM" sz="1700" baseline="0" dirty="0" smtClean="0">
                        <a:solidFill>
                          <a:srgbClr val="10014F"/>
                        </a:solidFill>
                        <a:latin typeface="Arial Black" pitchFamily="34" charset="0"/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7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4419600"/>
            <a:ext cx="7924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solidFill>
                  <a:srgbClr val="10014F"/>
                </a:solidFill>
                <a:latin typeface="Arial Black" pitchFamily="34" charset="0"/>
                <a:cs typeface="Arial" panose="020B0604020202020204" pitchFamily="34" charset="0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1883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3492</TotalTime>
  <Words>852</Words>
  <Application>Microsoft Office PowerPoint</Application>
  <PresentationFormat>Экран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2_Тема Office</vt:lpstr>
      <vt:lpstr>4_Тема Office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3_Тема Office</vt:lpstr>
      <vt:lpstr>Презентация PowerPoint</vt:lpstr>
      <vt:lpstr>«Название проекта»</vt:lpstr>
      <vt:lpstr>Разделы презентации</vt:lpstr>
      <vt:lpstr>Актуальность идеи </vt:lpstr>
      <vt:lpstr>Предлагаемое решение (конечный продукт)</vt:lpstr>
      <vt:lpstr>Обоснование научной новизны проекта и актуальности для науки</vt:lpstr>
      <vt:lpstr>Перспектива коммерциализации результата НИОКР </vt:lpstr>
      <vt:lpstr>Перспектива коммерциализации результата  НИОКР (бизнес-модель) 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Контактная информация</vt:lpstr>
      <vt:lpstr>БЛАГОДАРЮ за ВНИМАНИЕ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Cherednyk</dc:creator>
  <cp:lastModifiedBy>Чередник Ирина Леонидовна</cp:lastModifiedBy>
  <cp:revision>411</cp:revision>
  <cp:lastPrinted>2018-08-27T12:56:41Z</cp:lastPrinted>
  <dcterms:created xsi:type="dcterms:W3CDTF">2016-09-04T18:13:12Z</dcterms:created>
  <dcterms:modified xsi:type="dcterms:W3CDTF">2018-10-18T08:16:23Z</dcterms:modified>
</cp:coreProperties>
</file>