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1" d="100"/>
          <a:sy n="121" d="100"/>
        </p:scale>
        <p:origin x="-10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25" y="703217"/>
            <a:ext cx="8915399" cy="2262781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Стоп Алкоголю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1864" y="3805646"/>
            <a:ext cx="8915399" cy="2203268"/>
          </a:xfrm>
        </p:spPr>
        <p:txBody>
          <a:bodyPr>
            <a:noAutofit/>
          </a:bodyPr>
          <a:lstStyle/>
          <a:p>
            <a:pPr algn="r"/>
            <a:r>
              <a:rPr lang="ru-RU" sz="2800" b="1" dirty="0"/>
              <a:t>Борьба с опасным потреблением алкоголя и снижение смертности от причин,  ассоциированных с опасным потреблением алкоголя,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в Российской Федерации 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7737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74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5143" y="1393372"/>
            <a:ext cx="8915400" cy="3777622"/>
          </a:xfrm>
        </p:spPr>
        <p:txBody>
          <a:bodyPr>
            <a:normAutofit/>
          </a:bodyPr>
          <a:lstStyle/>
          <a:p>
            <a:r>
              <a:rPr lang="ru-RU" sz="2800" dirty="0"/>
              <a:t>Вредные привычки – это многократно повторяющийся ряд действий, доходящий до уровня автоматизма. Эти действия отличаются вредоносностью с точки зрения общественного благополучия, окружающих людей или состояния человека, оказавшегося в ловушке данной привычки.</a:t>
            </a:r>
          </a:p>
        </p:txBody>
      </p:sp>
      <p:sp>
        <p:nvSpPr>
          <p:cNvPr id="4" name="Знак запрета 3"/>
          <p:cNvSpPr/>
          <p:nvPr/>
        </p:nvSpPr>
        <p:spPr>
          <a:xfrm>
            <a:off x="383177" y="4833257"/>
            <a:ext cx="1637211" cy="1593669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71702" y="1602377"/>
            <a:ext cx="8915400" cy="3777622"/>
          </a:xfrm>
        </p:spPr>
        <p:txBody>
          <a:bodyPr/>
          <a:lstStyle/>
          <a:p>
            <a:pPr lvl="3" fontAlgn="base"/>
            <a:r>
              <a:rPr lang="ru-RU" sz="1800" dirty="0"/>
              <a:t>Причиной почти 60% смертности мужчин в трудоспособном возрасте являются причины, ассоциированные с алкоголем; </a:t>
            </a:r>
          </a:p>
          <a:p>
            <a:pPr lvl="3" fontAlgn="base"/>
            <a:r>
              <a:rPr lang="ru-RU" sz="1800" dirty="0"/>
              <a:t>Опасное потребление алкоголя повышает риск смерти от опухолей головы и шеи в 3,3 раза, рака печени — в 2,1 раза, риск туберкулёза в — 4,1 раза, риск заболеваний печени — в 6,2 раза, риск острой ишемической болезни сердца — в 3 раза; риск заболеваний поджелудочной железы —  почти в 7 раз;  </a:t>
            </a:r>
          </a:p>
          <a:p>
            <a:pPr lvl="3" fontAlgn="base"/>
            <a:r>
              <a:rPr lang="ru-RU" sz="1800" dirty="0"/>
              <a:t>Доказана причинно-следственная связь между опасным употреблением алкоголя и целом рядом психических заболеваний, неинфекционных и инфекционных заболеваний, а также травм;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00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5897" y="1632533"/>
            <a:ext cx="4911634" cy="402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32" y="1289950"/>
            <a:ext cx="4362993" cy="436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7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614" y="1210760"/>
            <a:ext cx="6363199" cy="377762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Потребление спиртных напитков среди подростков представляет угрозу для их здоровья, в том числе для их будущего здоровья. Ранее начало потребления алкоголя влияет на психологическое и физическое здоровье человека на протяжении всей его жизни. Употребление алкоголя в подростковом возрасте вызывает структурные и функциональные изменения в головном мозге. Эти изменения сохраняются на протяжении всей жизни.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200" y="4694740"/>
            <a:ext cx="3032937" cy="20367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015" y="4988382"/>
            <a:ext cx="2619375" cy="17430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13" y="70757"/>
            <a:ext cx="52387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6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Опасное потребление алкоголя повышает риск смерти от опухолей головы и шеи в 3,3 раза, рака печени — в 2,1 раза, риск туберкулёза в — 4,1 раза, риск заболеваний печени — в 6,2 раза, риск острой ишемической болезни сердца — в 3 раза; риск заболеваний поджелудочной железы —  почти в 7 раз;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488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2343" y="1715589"/>
            <a:ext cx="9815149" cy="3257005"/>
          </a:xfrm>
        </p:spPr>
        <p:txBody>
          <a:bodyPr>
            <a:normAutofit/>
          </a:bodyPr>
          <a:lstStyle/>
          <a:p>
            <a:r>
              <a:rPr lang="ru-RU" dirty="0"/>
              <a:t>Главное – помнить, что Здоровье страны начинается с Тебя! Откажись от вредных привычек сейчас, продлив этим свою жизнь!</a:t>
            </a:r>
          </a:p>
        </p:txBody>
      </p:sp>
    </p:spTree>
    <p:extLst>
      <p:ext uri="{BB962C8B-B14F-4D97-AF65-F5344CB8AC3E}">
        <p14:creationId xmlns:p14="http://schemas.microsoft.com/office/powerpoint/2010/main" val="2189448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/>
              <a:t>Спасибо за внимание!</a:t>
            </a:r>
            <a:endParaRPr lang="ru-RU" sz="40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860" y="2133600"/>
            <a:ext cx="5086105" cy="3778250"/>
          </a:xfrm>
        </p:spPr>
      </p:pic>
    </p:spTree>
    <p:extLst>
      <p:ext uri="{BB962C8B-B14F-4D97-AF65-F5344CB8AC3E}">
        <p14:creationId xmlns:p14="http://schemas.microsoft.com/office/powerpoint/2010/main" val="338994986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269</Words>
  <Application>Microsoft Office PowerPoint</Application>
  <PresentationFormat>Произвольный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Стоп Алкоголю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Главное – помнить, что Здоровье страны начинается с Тебя! Откажись от вредных привычек сейчас, продлив этим свою жизнь!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Стоп Алкоголю</dc:title>
  <dc:creator>Пользователь</dc:creator>
  <cp:lastModifiedBy>Статченко Елена Алексеевна</cp:lastModifiedBy>
  <cp:revision>4</cp:revision>
  <dcterms:created xsi:type="dcterms:W3CDTF">2022-06-30T12:05:57Z</dcterms:created>
  <dcterms:modified xsi:type="dcterms:W3CDTF">2022-06-30T14:11:11Z</dcterms:modified>
</cp:coreProperties>
</file>