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7550-4098-4A54-AEA0-9BAD8725A5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F19-1EAB-430B-BAFD-E7D6EBE00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7550-4098-4A54-AEA0-9BAD8725A5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F19-1EAB-430B-BAFD-E7D6EBE00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7550-4098-4A54-AEA0-9BAD8725A5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F19-1EAB-430B-BAFD-E7D6EBE00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7550-4098-4A54-AEA0-9BAD8725A5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F19-1EAB-430B-BAFD-E7D6EBE00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7550-4098-4A54-AEA0-9BAD8725A5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F19-1EAB-430B-BAFD-E7D6EBE00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7550-4098-4A54-AEA0-9BAD8725A5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F19-1EAB-430B-BAFD-E7D6EBE00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7550-4098-4A54-AEA0-9BAD8725A5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F19-1EAB-430B-BAFD-E7D6EBE00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7550-4098-4A54-AEA0-9BAD8725A5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F19-1EAB-430B-BAFD-E7D6EBE00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7550-4098-4A54-AEA0-9BAD8725A5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F19-1EAB-430B-BAFD-E7D6EBE00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7550-4098-4A54-AEA0-9BAD8725A5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F19-1EAB-430B-BAFD-E7D6EBE00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7550-4098-4A54-AEA0-9BAD8725A5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F19-1EAB-430B-BAFD-E7D6EBE00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67550-4098-4A54-AEA0-9BAD8725A5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CBF19-1EAB-430B-BAFD-E7D6EBE00A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Эмилия\Desktop\Материалы VIII конференции 26.10.2022 г\КР_Краснодар_26.10.22\Слайд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Эмилия\Desktop\Материалы VIII конференции 26.10.2022 г\КР_Краснодар_26.10.22\Слайд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Эмилия\Desktop\Материалы VIII конференции 26.10.2022 г\КР_Краснодар_26.10.22\Слайд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Эмилия\Desktop\Материалы VIII конференции 26.10.2022 г\КР_Краснодар_26.10.22\Слайд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pic>
        <p:nvPicPr>
          <p:cNvPr id="13315" name="Picture 3" descr="C:\Users\Эмилия\Desktop\Материалы VIII конференции 26.10.2022 г\КР_Краснодар_26.10.22\Слайд1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Эмилия\Desktop\Материалы VIII конференции 26.10.2022 г\КР_Краснодар_26.10.22\Слайд1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Эмилия\Desktop\Материалы VIII конференции 26.10.2022 г\КР_Краснодар_26.10.22\Слайд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Эмилия\Desktop\Материалы VIII конференции 26.10.2022 г\КР_Краснодар_26.10.22\Слайд1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Эмилия\Desktop\Материалы VIII конференции 26.10.2022 г\КР_Краснодар_26.10.22\Слайд1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Эмилия\Desktop\Материалы VIII конференции 26.10.2022 г\КР_Краснодар_26.10.22\Слайд1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Эмилия\Desktop\Материалы VIII конференции 26.10.2022 г\КР_Краснодар_26.10.22\Слайд1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милия\Desktop\Материалы VIII конференции 26.10.2022 г\КР_Краснодар_26.10.22\Слайд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Эмилия\Desktop\Материалы VIII конференции 26.10.2022 г\КР_Краснодар_26.10.22\Слайд2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Эмилия\Desktop\Материалы VIII конференции 26.10.2022 г\КР_Краснодар_26.10.22\Слайд2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Эмилия\Desktop\Материалы VIII конференции 26.10.2022 г\КР_Краснодар_26.10.22\Слайд2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Эмилия\Desktop\Материалы VIII конференции 26.10.2022 г\КР_Краснодар_26.10.22\Слайд2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Эмилия\Desktop\Материалы VIII конференции 26.10.2022 г\КР_Краснодар_26.10.22\Слайд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Эмилия\Desktop\Материалы VIII конференции 26.10.2022 г\КР_Краснодар_26.10.22\Слайд2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Эмилия\Desktop\Материалы VIII конференции 26.10.2022 г\КР_Краснодар_26.10.22\Слайд2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Эмилия\Desktop\Материалы VIII конференции 26.10.2022 г\КР_Краснодар_26.10.22\Слайд2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Эмилия\Desktop\Материалы VIII конференции 26.10.2022 г\КР_Краснодар_26.10.22\Слайд2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Эмилия\Desktop\Материалы VIII конференции 26.10.2022 г\КР_Краснодар_26.10.22\Слайд2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Эмилия\Desktop\Материалы VIII конференции 26.10.2022 г\КР_Краснодар_26.10.22\Слайд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Эмилия\Desktop\Материалы VIII конференции 26.10.2022 г\КР_Краснодар_26.10.22\Слайд3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Эмилия\Desktop\Материалы VIII конференции 26.10.2022 г\КР_Краснодар_26.10.22\Слайд3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Эмилия\Desktop\Материалы VIII конференции 26.10.2022 г\КР_Краснодар_26.10.22\Слайд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Эмилия\Desktop\Материалы VIII конференции 26.10.2022 г\КР_Краснодар_26.10.22\Слайд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Эмилия\Desktop\Материалы VIII конференции 26.10.2022 г\КР_Краснодар_26.10.22\Слайд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C:\Users\Эмилия\Desktop\Материалы VIII конференции 26.10.2022 г\КР_Краснодар_26.10.22\Слайд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Эмилия\Desktop\Материалы VIII конференции 26.10.2022 г\КР_Краснодар_26.10.22\Слайд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Эмилия\Desktop\Материалы VIII конференции 26.10.2022 г\КР_Краснодар_26.10.22\Слайд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Эмилия</dc:creator>
  <cp:lastModifiedBy>Эмилия</cp:lastModifiedBy>
  <cp:revision>1</cp:revision>
  <dcterms:created xsi:type="dcterms:W3CDTF">2022-10-27T19:11:11Z</dcterms:created>
  <dcterms:modified xsi:type="dcterms:W3CDTF">2022-10-27T19:25:25Z</dcterms:modified>
</cp:coreProperties>
</file>