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8" r:id="rId2"/>
    <p:sldId id="256" r:id="rId3"/>
    <p:sldId id="265" r:id="rId4"/>
    <p:sldId id="266" r:id="rId5"/>
    <p:sldId id="261" r:id="rId6"/>
    <p:sldId id="267" r:id="rId7"/>
    <p:sldId id="264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68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92CCD9-941A-4F27-94D2-6159381CFAD4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8B1291-8759-47A2-8769-952DA7F8B5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085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FEF8D-4FAC-4BDE-9CF9-557BD4DCF0B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46918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A2066-9AC8-42AA-85DB-BB4BE72A0C9F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50812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A2066-9AC8-42AA-85DB-BB4BE72A0C9F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956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004DF-5253-4EF3-B603-4DF3C39358BB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0B9A5-4628-46A4-8AD3-24F03C3737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807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004DF-5253-4EF3-B603-4DF3C39358BB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0B9A5-4628-46A4-8AD3-24F03C3737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5396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004DF-5253-4EF3-B603-4DF3C39358BB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0B9A5-4628-46A4-8AD3-24F03C3737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6429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004DF-5253-4EF3-B603-4DF3C39358BB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0B9A5-4628-46A4-8AD3-24F03C3737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0369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004DF-5253-4EF3-B603-4DF3C39358BB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0B9A5-4628-46A4-8AD3-24F03C3737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424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004DF-5253-4EF3-B603-4DF3C39358BB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0B9A5-4628-46A4-8AD3-24F03C3737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767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004DF-5253-4EF3-B603-4DF3C39358BB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0B9A5-4628-46A4-8AD3-24F03C3737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620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004DF-5253-4EF3-B603-4DF3C39358BB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0B9A5-4628-46A4-8AD3-24F03C3737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704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004DF-5253-4EF3-B603-4DF3C39358BB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0B9A5-4628-46A4-8AD3-24F03C3737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0210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004DF-5253-4EF3-B603-4DF3C39358BB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0B9A5-4628-46A4-8AD3-24F03C3737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174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004DF-5253-4EF3-B603-4DF3C39358BB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0B9A5-4628-46A4-8AD3-24F03C3737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1243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004DF-5253-4EF3-B603-4DF3C39358BB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0B9A5-4628-46A4-8AD3-24F03C3737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6054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29201" y="2977115"/>
            <a:ext cx="7049386" cy="1095155"/>
          </a:xfrm>
        </p:spPr>
        <p:txBody>
          <a:bodyPr>
            <a:no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Как подготовить презентацию конкурсного проекта?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84882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165803" y="6160164"/>
            <a:ext cx="1669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КубГМУ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2023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02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137329" y="11336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/>
              <a:t>1 слайд: Титульный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1546142" y="645134"/>
            <a:ext cx="88099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ФЕДЕРАЛЬНОЕ ГОСУДАРСТВЕННОЕ БЮДЖЕТНОЕ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ОБРАЗОВАТЕЛЬНОЕ УЧРЕЖДЕНИЕ ВЫСШЕГО ОБРАЗОВАНИЯ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«КУБАНСКИЙ ГОСУДАРСТВЕННЫЙ МЕДИЦИНСКИЙ УНИВЕРСИТЕТ»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МИНЕСТЕРСТВА ЗДРАВООХРАНЕНИЯ РОССИЙСКОЙ ФЕДЕРАЦИИ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70512" y="5201509"/>
            <a:ext cx="77212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Тема конкурсного проекта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«Оптимизация рабочего пространства по системе 5С»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54694" y="6230679"/>
            <a:ext cx="15842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КубГМУ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2023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254950" y="4528165"/>
            <a:ext cx="2247228" cy="1504341"/>
          </a:xfrm>
          <a:prstGeom prst="wedgeRoundRectCallout">
            <a:avLst>
              <a:gd name="adj1" fmla="val 67440"/>
              <a:gd name="adj2" fmla="val 20219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630555" algn="l"/>
              </a:tabLst>
            </a:pPr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  <a:tabLst>
                <a:tab pos="630555" algn="l"/>
              </a:tabLst>
            </a:pP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Укажите название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проекта, отражающее суть бережливой идеи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s://images.wallpaperscraft.ru/image/single/siluet_planeta_orbita_136593_2048x11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421" y="1722352"/>
            <a:ext cx="6024796" cy="3388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976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64942" y="5572065"/>
            <a:ext cx="31544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Петрова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.П. –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факультет, курс, группа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48040" y="5572065"/>
            <a:ext cx="24845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Иванова И.И. –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факультет, курс, группа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015871" y="5510912"/>
            <a:ext cx="28725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Сидорова С.С. –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факультет, курс, группа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800225" y="226901"/>
            <a:ext cx="967826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/>
              <a:t>2</a:t>
            </a:r>
            <a:r>
              <a:rPr lang="ru-RU" b="1" dirty="0" smtClean="0"/>
              <a:t> </a:t>
            </a:r>
            <a:r>
              <a:rPr lang="ru-RU" b="1" dirty="0" smtClean="0"/>
              <a:t>слайд: </a:t>
            </a:r>
            <a:r>
              <a:rPr lang="ru-RU" b="1" dirty="0"/>
              <a:t>Презентация </a:t>
            </a:r>
            <a:r>
              <a:rPr lang="ru-RU" b="1" dirty="0" smtClean="0"/>
              <a:t>участников</a:t>
            </a:r>
            <a:endParaRPr lang="ru-RU" dirty="0"/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288742" y="303129"/>
            <a:ext cx="2247228" cy="1495425"/>
          </a:xfrm>
          <a:prstGeom prst="wedgeRoundRectCallout">
            <a:avLst>
              <a:gd name="adj1" fmla="val 122118"/>
              <a:gd name="adj2" fmla="val 87795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630555" algn="l"/>
              </a:tabLst>
            </a:pP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Разместите фотографии участников проектной команды и информацию о вас.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3076" name="Picture 4" descr="https://topsarge.com/wp-content/uploads/2020/01/businesswoman-1901130_19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634" y="1397164"/>
            <a:ext cx="9171336" cy="408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560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26692" y="213359"/>
            <a:ext cx="8012731" cy="573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24892" y="6381772"/>
            <a:ext cx="2057400" cy="365125"/>
          </a:xfrm>
        </p:spPr>
        <p:txBody>
          <a:bodyPr/>
          <a:lstStyle/>
          <a:p>
            <a:pPr>
              <a:defRPr/>
            </a:pPr>
            <a:fld id="{B59EB9CE-5836-400E-834B-CB1AD61414A9}" type="slidenum">
              <a:rPr lang="ru-RU" sz="1400"/>
              <a:pPr>
                <a:defRPr/>
              </a:pPr>
              <a:t>4</a:t>
            </a:fld>
            <a:endParaRPr lang="ru-RU" sz="1400" dirty="0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821977" y="35449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/>
              <a:t>3</a:t>
            </a:r>
            <a:r>
              <a:rPr lang="ru-RU" sz="4000" b="1" dirty="0" smtClean="0"/>
              <a:t> </a:t>
            </a:r>
            <a:r>
              <a:rPr lang="ru-RU" sz="4000" b="1" dirty="0"/>
              <a:t>слайд: Обоснование проблемы.</a:t>
            </a:r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0756" y="1192976"/>
            <a:ext cx="7308394" cy="5268192"/>
          </a:xfrm>
          <a:prstGeom prst="rect">
            <a:avLst/>
          </a:prstGeom>
        </p:spPr>
      </p:pic>
      <p:sp>
        <p:nvSpPr>
          <p:cNvPr id="8" name="Скругленная прямоугольная выноска 7"/>
          <p:cNvSpPr/>
          <p:nvPr/>
        </p:nvSpPr>
        <p:spPr>
          <a:xfrm>
            <a:off x="8796305" y="1095375"/>
            <a:ext cx="3302189" cy="1114450"/>
          </a:xfrm>
          <a:prstGeom prst="wedgeRoundRectCallout">
            <a:avLst>
              <a:gd name="adj1" fmla="val -88602"/>
              <a:gd name="adj2" fmla="val -54879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Почему </a:t>
            </a:r>
            <a:r>
              <a:rPr lang="ru-RU" sz="1600" dirty="0">
                <a:solidFill>
                  <a:schemeClr val="tx1"/>
                </a:solidFill>
              </a:rPr>
              <a:t>важно реализовать Вашу идею, для кого это важно?</a:t>
            </a: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7797722" y="3718402"/>
            <a:ext cx="3302189" cy="1114450"/>
          </a:xfrm>
          <a:prstGeom prst="wedgeRoundRectCallout">
            <a:avLst>
              <a:gd name="adj1" fmla="val -49662"/>
              <a:gd name="adj2" fmla="val -13854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Можете проиллюстрировать проблему фотографиями, если это возможно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56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/>
              <a:t>5</a:t>
            </a:r>
            <a:r>
              <a:rPr lang="ru-RU" sz="4000" b="1" dirty="0" smtClean="0"/>
              <a:t> </a:t>
            </a:r>
            <a:r>
              <a:rPr lang="ru-RU" sz="4000" b="1" dirty="0"/>
              <a:t>слайд: Бережливая идея по решению выявленной проблемы.</a:t>
            </a:r>
            <a:endParaRPr lang="ru-RU" sz="4000" dirty="0"/>
          </a:p>
        </p:txBody>
      </p:sp>
      <p:pic>
        <p:nvPicPr>
          <p:cNvPr id="3" name="Picture 2" descr="https://mooc.tyuiu.ru/pluginfile.php/72579/course/overviewfiles/%D0%91%D0%9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1614806"/>
            <a:ext cx="8872606" cy="4990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236725" y="1690688"/>
            <a:ext cx="3069849" cy="2062162"/>
          </a:xfrm>
          <a:prstGeom prst="wedgeRoundRectCallout">
            <a:avLst>
              <a:gd name="adj1" fmla="val 88088"/>
              <a:gd name="adj2" fmla="val -633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Опишите основные идеи по решению проблемы (цель, задачи, мероприятия). Используйте методы и инструменты бережливого производства для мероприятий по решению проблемы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32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IMG-20181112-WA001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37" b="14879"/>
          <a:stretch/>
        </p:blipFill>
        <p:spPr bwMode="auto">
          <a:xfrm>
            <a:off x="1131683" y="1665904"/>
            <a:ext cx="4181133" cy="36426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5852A6-DCF2-4839-9DA3-71DDB8E6D46A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4" b="3174"/>
          <a:stretch/>
        </p:blipFill>
        <p:spPr bwMode="auto">
          <a:xfrm>
            <a:off x="6851864" y="1665903"/>
            <a:ext cx="3889497" cy="36426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438036" y="1026068"/>
            <a:ext cx="13805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Было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69492" y="962823"/>
            <a:ext cx="14542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Стало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838200" y="365125"/>
            <a:ext cx="10515600" cy="6627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/>
              <a:t>6</a:t>
            </a:r>
            <a:r>
              <a:rPr lang="ru-RU" sz="4000" b="1" dirty="0" smtClean="0"/>
              <a:t> </a:t>
            </a:r>
            <a:r>
              <a:rPr lang="ru-RU" sz="4000" b="1" dirty="0" smtClean="0"/>
              <a:t>слайд: Эффективность бережливой идеи.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152400" y="5308533"/>
            <a:ext cx="3069849" cy="1434623"/>
          </a:xfrm>
          <a:prstGeom prst="wedgeRoundRectCallout">
            <a:avLst>
              <a:gd name="adj1" fmla="val 92122"/>
              <a:gd name="adj2" fmla="val -52420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Ситуация </a:t>
            </a:r>
            <a:r>
              <a:rPr lang="ru-RU" sz="1600" dirty="0">
                <a:solidFill>
                  <a:schemeClr val="tx1"/>
                </a:solidFill>
              </a:rPr>
              <a:t>сейчас. </a:t>
            </a:r>
            <a:r>
              <a:rPr lang="ru-RU" sz="1600" dirty="0" smtClean="0">
                <a:solidFill>
                  <a:schemeClr val="tx1"/>
                </a:solidFill>
              </a:rPr>
              <a:t>Опишите основные </a:t>
            </a:r>
            <a:r>
              <a:rPr lang="ru-RU" sz="1600" dirty="0">
                <a:solidFill>
                  <a:schemeClr val="tx1"/>
                </a:solidFill>
              </a:rPr>
              <a:t>проблемы, упущенные </a:t>
            </a:r>
            <a:r>
              <a:rPr lang="ru-RU" sz="1600" dirty="0" smtClean="0">
                <a:solidFill>
                  <a:schemeClr val="tx1"/>
                </a:solidFill>
              </a:rPr>
              <a:t>возможности. Можете проиллюстрировать фотографиями или картинками  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8711552" y="5308533"/>
            <a:ext cx="3371080" cy="1434623"/>
          </a:xfrm>
          <a:prstGeom prst="wedgeRoundRectCallout">
            <a:avLst>
              <a:gd name="adj1" fmla="val -88213"/>
              <a:gd name="adj2" fmla="val -49012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Что </a:t>
            </a:r>
            <a:r>
              <a:rPr lang="ru-RU" sz="1600" dirty="0">
                <a:solidFill>
                  <a:schemeClr val="tx1"/>
                </a:solidFill>
              </a:rPr>
              <a:t>произойдет после реализации Вашей </a:t>
            </a:r>
            <a:r>
              <a:rPr lang="ru-RU" sz="1600" dirty="0" smtClean="0">
                <a:solidFill>
                  <a:schemeClr val="tx1"/>
                </a:solidFill>
              </a:rPr>
              <a:t>идеи? Опишите </a:t>
            </a:r>
            <a:r>
              <a:rPr lang="ru-RU" sz="1600" dirty="0">
                <a:solidFill>
                  <a:schemeClr val="tx1"/>
                </a:solidFill>
              </a:rPr>
              <a:t>процесс в будущем с </a:t>
            </a:r>
            <a:r>
              <a:rPr lang="ru-RU" sz="1600" dirty="0" smtClean="0">
                <a:solidFill>
                  <a:schemeClr val="tx1"/>
                </a:solidFill>
              </a:rPr>
              <a:t>улучшениями. Можете проиллюстрировать фотографиями или картинками.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21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735" y="290697"/>
            <a:ext cx="10515600" cy="1325563"/>
          </a:xfrm>
        </p:spPr>
        <p:txBody>
          <a:bodyPr/>
          <a:lstStyle/>
          <a:p>
            <a:r>
              <a:rPr lang="ru-RU" sz="4000" b="1" dirty="0"/>
              <a:t>7</a:t>
            </a:r>
            <a:r>
              <a:rPr lang="ru-RU" sz="4000" b="1" dirty="0" smtClean="0"/>
              <a:t> </a:t>
            </a:r>
            <a:r>
              <a:rPr lang="ru-RU" sz="4000" b="1" dirty="0"/>
              <a:t>слайд: </a:t>
            </a:r>
            <a:r>
              <a:rPr lang="ru-RU" sz="4000" b="1" dirty="0" smtClean="0"/>
              <a:t>Заключительный.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642175" y="2829112"/>
            <a:ext cx="6907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Спасибо за внимание!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3223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216</Words>
  <Application>Microsoft Office PowerPoint</Application>
  <PresentationFormat>Широкоэкранный</PresentationFormat>
  <Paragraphs>37</Paragraphs>
  <Slides>7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Тема Office</vt:lpstr>
      <vt:lpstr>Как подготовить презентацию конкурсного проекта?</vt:lpstr>
      <vt:lpstr>Презентация PowerPoint</vt:lpstr>
      <vt:lpstr>Презентация PowerPoint</vt:lpstr>
      <vt:lpstr>3 слайд: Обоснование проблемы. </vt:lpstr>
      <vt:lpstr>5 слайд: Бережливая идея по решению выявленной проблемы.</vt:lpstr>
      <vt:lpstr>Презентация PowerPoint</vt:lpstr>
      <vt:lpstr>7 слайд: Заключительный.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ФЕДЕРАЛЬНОЕ государственное БЮДЖЕТНОЕ образовательное учреждение высшего образования «КУБАНСКИЙ ГОСУДАРСТВЕННЫЙ МЕДИЦИНСКИЙ УНИВЕРСИТЕТ» министерства здравоохранения российской федерации</dc:title>
  <dc:creator>Пользователь</dc:creator>
  <cp:lastModifiedBy>Мирончук Вадим Анатольевич</cp:lastModifiedBy>
  <cp:revision>14</cp:revision>
  <dcterms:created xsi:type="dcterms:W3CDTF">2021-05-20T13:26:25Z</dcterms:created>
  <dcterms:modified xsi:type="dcterms:W3CDTF">2023-04-06T08:52:55Z</dcterms:modified>
</cp:coreProperties>
</file>