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  <p:sldMasterId id="2147483780" r:id="rId2"/>
    <p:sldMasterId id="2147483792" r:id="rId3"/>
  </p:sldMasterIdLst>
  <p:notesMasterIdLst>
    <p:notesMasterId r:id="rId42"/>
  </p:notesMasterIdLst>
  <p:sldIdLst>
    <p:sldId id="256" r:id="rId4"/>
    <p:sldId id="29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81" r:id="rId19"/>
    <p:sldId id="280" r:id="rId20"/>
    <p:sldId id="279" r:id="rId21"/>
    <p:sldId id="278" r:id="rId22"/>
    <p:sldId id="277" r:id="rId23"/>
    <p:sldId id="276" r:id="rId24"/>
    <p:sldId id="275" r:id="rId25"/>
    <p:sldId id="274" r:id="rId26"/>
    <p:sldId id="285" r:id="rId27"/>
    <p:sldId id="284" r:id="rId28"/>
    <p:sldId id="283" r:id="rId29"/>
    <p:sldId id="282" r:id="rId30"/>
    <p:sldId id="273" r:id="rId31"/>
    <p:sldId id="272" r:id="rId32"/>
    <p:sldId id="271" r:id="rId33"/>
    <p:sldId id="288" r:id="rId34"/>
    <p:sldId id="287" r:id="rId35"/>
    <p:sldId id="286" r:id="rId36"/>
    <p:sldId id="292" r:id="rId37"/>
    <p:sldId id="291" r:id="rId38"/>
    <p:sldId id="290" r:id="rId39"/>
    <p:sldId id="289" r:id="rId40"/>
    <p:sldId id="294" r:id="rId41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-660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F3590-5740-4244-8843-447C7C7FDE2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640B7-A2D6-4078-9E78-6CF824C4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5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ABBD-0C9A-49F7-AC61-A38BAA04AC3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172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4770-5D4E-4723-B5F3-83389744101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432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C3AA-3C40-4486-ADFC-B860E456CA7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0042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2EABBD-0C9A-49F7-AC61-A38BAA04AC31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A936-5A04-4DE6-891B-A38A4D25D0CC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76BA-A464-4C06-9F1B-7EE9B2D5D8A7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2F59-8D98-4701-ABDC-96F829830FB5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E572D-9BEC-4159-A086-6C15A26B665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1B4D-C573-4157-9CE6-92A76BD7D5B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6214-581D-4E3F-8530-BD7AFDEC95B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6469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DA00C-5259-45D0-BCB9-FF6C195BF99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4770-5D4E-4723-B5F3-83389744101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C3AA-3C40-4486-ADFC-B860E456CA7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1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ru-RU" alt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alt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92EABBD-0C9A-49F7-AC61-A38BAA04AC3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2C6435-1093-4B7F-99D4-0A78D4E876ED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6CA936-5A04-4DE6-891B-A38A4D25D0CC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2576BA-A464-4C06-9F1B-7EE9B2D5D8A7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82F59-8D98-4701-ABDC-96F829830FB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3E572D-9BEC-4159-A086-6C15A26B6652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361B4D-C573-4157-9CE6-92A76BD7D5B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A936-5A04-4DE6-891B-A38A4D25D0C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8212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1D6214-581D-4E3F-8530-BD7AFDEC95B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C4DA00C-5259-45D0-BCB9-FF6C195BF99A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6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14770-5D4E-4723-B5F3-83389744101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68C3AA-3C40-4486-ADFC-B860E456CA7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76BA-A464-4C06-9F1B-7EE9B2D5D8A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139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2F59-8D98-4701-ABDC-96F829830FB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942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E572D-9BEC-4159-A086-6C15A26B665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4227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1B4D-C573-4157-9CE6-92A76BD7D5B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28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6214-581D-4E3F-8530-BD7AFDEC95B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204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DA00C-5259-45D0-BCB9-FF6C195BF99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551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D2CF0-72C3-4B1C-9E42-A931EED1100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552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94D2CF0-72C3-4B1C-9E42-A931EED1100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7" name="Oval 6"/>
          <p:cNvSpPr/>
          <p:nvPr/>
        </p:nvSpPr>
        <p:spPr>
          <a:xfrm>
            <a:off x="845776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6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alt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alt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94D2CF0-72C3-4B1C-9E42-A931EED1100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11560" y="4019800"/>
            <a:ext cx="8064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/>
              <a:t>Докладчик: декан педиатрического факультета С.Е. Гуменюк</a:t>
            </a:r>
          </a:p>
          <a:p>
            <a:pPr algn="ctr">
              <a:spcBef>
                <a:spcPct val="50000"/>
              </a:spcBef>
            </a:pPr>
            <a:endParaRPr lang="ru-RU" altLang="ru-RU" sz="1600" b="1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907" y="1851670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подходы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государственной регламентации образовательной деятельности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от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количества документов к качеству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результатов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 результатам совещания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Грозном)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https://www.ksma.ru/wp-content/uploads/2022/11/HD-2-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9"/>
            <a:ext cx="4968552" cy="119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934" cy="5143500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7775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67"/>
            <a:ext cx="9172725" cy="5158567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7590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934" cy="5143500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0479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934" cy="5143500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6030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2"/>
            <a:ext cx="9144000" cy="5142413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164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6" y="0"/>
            <a:ext cx="82237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5546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308304" cy="513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2945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2547"/>
            <a:ext cx="7452320" cy="51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9741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699"/>
            <a:ext cx="7524328" cy="513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2907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3333"/>
            <a:ext cx="7380312" cy="517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174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454906" cy="398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11560" y="4019800"/>
            <a:ext cx="80645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25-26 мая 2023 года, </a:t>
            </a:r>
          </a:p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город Грозный </a:t>
            </a:r>
          </a:p>
        </p:txBody>
      </p:sp>
    </p:spTree>
    <p:extLst>
      <p:ext uri="{BB962C8B-B14F-4D97-AF65-F5344CB8AC3E}">
        <p14:creationId xmlns:p14="http://schemas.microsoft.com/office/powerpoint/2010/main" val="287594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1" y="0"/>
            <a:ext cx="7308304" cy="51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04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396536" cy="515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94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5486"/>
            <a:ext cx="9456576" cy="465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11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7494"/>
            <a:ext cx="9144001" cy="454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11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" y="267494"/>
            <a:ext cx="9131974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94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494"/>
            <a:ext cx="9144000" cy="454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81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1" y="195486"/>
            <a:ext cx="9216409" cy="465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0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494"/>
            <a:ext cx="9290556" cy="44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62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86"/>
            <a:ext cx="9102891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6482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494"/>
            <a:ext cx="9220348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2020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88"/>
            <a:ext cx="9144000" cy="12358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ru-RU" sz="2000" b="1" dirty="0"/>
              <a:t>ПРОГРАММА СЕМИНАРА-СОВЕЩАНИЯ  </a:t>
            </a:r>
            <a:br>
              <a:rPr lang="en-US" altLang="ru-RU" sz="2000" b="1" dirty="0"/>
            </a:br>
            <a:r>
              <a:rPr lang="en-US" altLang="ru-RU" sz="2000" b="1" dirty="0"/>
              <a:t>«</a:t>
            </a:r>
            <a:r>
              <a:rPr lang="en-US" altLang="ru-RU" sz="2000" b="1" dirty="0" err="1"/>
              <a:t>Подготовка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организаций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высшего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образования</a:t>
            </a:r>
            <a:r>
              <a:rPr lang="en-US" altLang="ru-RU" sz="2000" b="1" dirty="0"/>
              <a:t> к</a:t>
            </a:r>
            <a:r>
              <a:rPr lang="ru-RU" altLang="ru-RU" sz="2000" b="1" dirty="0"/>
              <a:t> </a:t>
            </a:r>
            <a:r>
              <a:rPr lang="en-US" altLang="ru-RU" sz="2000" b="1" dirty="0" err="1"/>
              <a:t>прохождению</a:t>
            </a:r>
            <a:r>
              <a:rPr lang="ru-RU" altLang="ru-RU" sz="2000" b="1" dirty="0"/>
              <a:t> </a:t>
            </a:r>
            <a:r>
              <a:rPr lang="en-US" altLang="ru-RU" sz="2000" b="1" dirty="0" err="1"/>
              <a:t>аккредационного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мониторинга</a:t>
            </a:r>
            <a:r>
              <a:rPr lang="en-US" altLang="ru-RU" sz="2000" b="1" dirty="0"/>
              <a:t> и </a:t>
            </a:r>
            <a:r>
              <a:rPr lang="en-US" altLang="ru-RU" sz="2000" b="1" dirty="0" err="1"/>
              <a:t>использование</a:t>
            </a:r>
            <a:r>
              <a:rPr lang="ru-RU" altLang="ru-RU" sz="2000" b="1" dirty="0"/>
              <a:t> </a:t>
            </a:r>
            <a:r>
              <a:rPr lang="en-US" altLang="ru-RU" sz="2000" b="1" dirty="0" err="1"/>
              <a:t>вузами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оценочных</a:t>
            </a:r>
            <a:r>
              <a:rPr lang="ru-RU" altLang="ru-RU" sz="2000" b="1" dirty="0"/>
              <a:t> </a:t>
            </a:r>
            <a:r>
              <a:rPr lang="en-US" altLang="ru-RU" sz="2000" b="1" dirty="0" err="1"/>
              <a:t>процедур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для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совершенствования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характеристик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качества</a:t>
            </a:r>
            <a:r>
              <a:rPr lang="ru-RU" altLang="ru-RU" sz="2000" b="1" dirty="0"/>
              <a:t> </a:t>
            </a:r>
            <a:r>
              <a:rPr lang="en-US" altLang="ru-RU" sz="2000" b="1" dirty="0" err="1"/>
              <a:t>деятельности</a:t>
            </a:r>
            <a:r>
              <a:rPr lang="en-US" altLang="ru-RU" sz="2000" b="1" dirty="0"/>
              <a:t>» </a:t>
            </a:r>
            <a:endParaRPr lang="ru-RU" altLang="ru-RU" sz="2000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21600"/>
            <a:ext cx="9144000" cy="39219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Панарин Андрей Александрович, руководитель Аппарата Российского профессорского собрания, член Общественного совета </a:t>
            </a: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Рособрнадзора</a:t>
            </a:r>
            <a:endParaRPr lang="ru-RU" altLang="ru-RU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Саидов Заурбек </a:t>
            </a: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Асланбекович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ректор ФГБОУ ВО «Чеченский государственный университет им. А. А. Кадырова»</a:t>
            </a:r>
          </a:p>
          <a:p>
            <a:pPr>
              <a:lnSpc>
                <a:spcPct val="80000"/>
              </a:lnSpc>
            </a:pP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Кабышев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Сергей Владимирович, председатель комитета Государственной Думы Федерального собрания Российской Федерации по науке и высшему образованию 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Гриб Владислав Валерьевич, председатель Российского профессорского собрания, заместитель секретаря Общественной палаты Российской Федерации, заместитель председателя Общественного совета при Федеральной службе по надзору в сфере образования и науки 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Музаев </a:t>
            </a: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Анзор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Ахмедович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руководитель Федеральной службы по надзору в сфере образования и науки </a:t>
            </a:r>
          </a:p>
          <a:p>
            <a:pPr>
              <a:lnSpc>
                <a:spcPct val="80000"/>
              </a:lnSpc>
            </a:pP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Алтыникова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Наталья Васильевна, директор по развитию ГК «Просвещение», советник руководителя </a:t>
            </a: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Рособрнадзора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член Общественного совета при Федеральной службе по надзору в сфере образования и науки 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86"/>
            <a:ext cx="9245760" cy="465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3116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597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0345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86"/>
            <a:ext cx="9158261" cy="465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0798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3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6941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494"/>
            <a:ext cx="9220348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2713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" y="195486"/>
            <a:ext cx="9130970" cy="45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2722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597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9103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593" cy="473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5438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995686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5247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en-US" altLang="ru-RU" sz="2000" dirty="0"/>
          </a:p>
          <a:p>
            <a:pPr>
              <a:lnSpc>
                <a:spcPct val="80000"/>
              </a:lnSpc>
            </a:pPr>
            <a:endParaRPr lang="en-US" altLang="ru-RU" sz="2000" dirty="0"/>
          </a:p>
          <a:p>
            <a:pPr>
              <a:lnSpc>
                <a:spcPct val="80000"/>
              </a:lnSpc>
            </a:pP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Оздарбиев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Разман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Гусайнович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директор ФГБУ «</a:t>
            </a: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Росаккредагенство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Рагозин Владимир Андреевич, начальник отдела нормативно-правового обеспечения законодательной деятельности Правового департамента </a:t>
            </a: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Минобрнауки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России 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Потапова Марина Владимировна, проректор по образовательной деятельности ФГБОУ ВО </a:t>
            </a:r>
          </a:p>
          <a:p>
            <a:pPr>
              <a:lnSpc>
                <a:spcPct val="80000"/>
              </a:lnSpc>
            </a:pP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Телешова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Ирина Георгиевна, ученый секретарь ФУМО по УГСН 38.00.00 Экономика и управление, заместитель декана Экономического факультета ФГБОУ ВО «МГУ им. М. В. Ломоносова» </a:t>
            </a:r>
          </a:p>
          <a:p>
            <a:pPr>
              <a:lnSpc>
                <a:spcPct val="80000"/>
              </a:lnSpc>
            </a:pP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Маштакеева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Диана </a:t>
            </a: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Каримовна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заместитель председателя СПКФР, генеральный директор Ассоциации «СПКФР», член правления Российского союза промышленников и предпринимателей. 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Факторович Алла Аркадьевна, заместитель директора Национального агентства развития квалификаций 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Подписание соглашения о сотрудничестве между Федеральной службой по надзору в сфере образования и науки и Общероссийской общественной организацией «Российское профессорское собрание» по вопросам содействия подготовке вузов к прохождению </a:t>
            </a:r>
            <a:r>
              <a:rPr lang="ru-RU" alt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аккредитационного</a:t>
            </a:r>
            <a:r>
              <a:rPr lang="ru-RU" alt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мониторинга и компетентному проведению профессионально-общественной аккредитации и независимой оценки качества подготовки обучающихся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presentation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" y="-5098"/>
            <a:ext cx="9154999" cy="5148598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4169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" y="0"/>
            <a:ext cx="9145934" cy="5143500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3251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934" cy="5143500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1563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934" cy="5143500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C6435-1093-4B7F-99D4-0A78D4E876ED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882970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245</Words>
  <Application>Microsoft Office PowerPoint</Application>
  <PresentationFormat>Экран (16:9)</PresentationFormat>
  <Paragraphs>59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Тема Office</vt:lpstr>
      <vt:lpstr>Исполнительная</vt:lpstr>
      <vt:lpstr>Открытая</vt:lpstr>
      <vt:lpstr>Презентация PowerPoint</vt:lpstr>
      <vt:lpstr>Презентация PowerPoint</vt:lpstr>
      <vt:lpstr>ПРОГРАММА СЕМИНАРА-СОВЕЩАНИЯ   «Подготовка организаций высшего образования к прохождению аккредационного мониторинга и использование вузами оценочных процедур для совершенствования характеристик качества деятельности»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ГОУ ВПО КГМУ Росздрава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SergeyEG</dc:creator>
  <cp:lastModifiedBy>GSE</cp:lastModifiedBy>
  <cp:revision>26</cp:revision>
  <dcterms:created xsi:type="dcterms:W3CDTF">2023-06-09T09:51:16Z</dcterms:created>
  <dcterms:modified xsi:type="dcterms:W3CDTF">2023-06-14T06:35:06Z</dcterms:modified>
</cp:coreProperties>
</file>