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4" r:id="rId1"/>
  </p:sldMasterIdLst>
  <p:notesMasterIdLst>
    <p:notesMasterId r:id="rId15"/>
  </p:notesMasterIdLst>
  <p:handoutMasterIdLst>
    <p:handoutMasterId r:id="rId16"/>
  </p:handoutMasterIdLst>
  <p:sldIdLst>
    <p:sldId id="312" r:id="rId2"/>
    <p:sldId id="348" r:id="rId3"/>
    <p:sldId id="333" r:id="rId4"/>
    <p:sldId id="357" r:id="rId5"/>
    <p:sldId id="339" r:id="rId6"/>
    <p:sldId id="340" r:id="rId7"/>
    <p:sldId id="354" r:id="rId8"/>
    <p:sldId id="346" r:id="rId9"/>
    <p:sldId id="347" r:id="rId10"/>
    <p:sldId id="352" r:id="rId11"/>
    <p:sldId id="359" r:id="rId12"/>
    <p:sldId id="356" r:id="rId13"/>
    <p:sldId id="355" r:id="rId14"/>
  </p:sldIdLst>
  <p:sldSz cx="12188825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30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8AAED2"/>
    <a:srgbClr val="EC9D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73" autoAdjust="0"/>
  </p:normalViewPr>
  <p:slideViewPr>
    <p:cSldViewPr showGuides="1">
      <p:cViewPr varScale="1">
        <p:scale>
          <a:sx n="77" d="100"/>
          <a:sy n="77" d="100"/>
        </p:scale>
        <p:origin x="-120" y="-660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96"/>
      </p:cViewPr>
      <p:guideLst>
        <p:guide orient="horz" pos="2880"/>
        <p:guide orient="horz" pos="2130"/>
        <p:guide pos="216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1-27T08:39:42.694" v="26" actId="790"/>
      <pc:docMkLst>
        <pc:docMk/>
      </pc:docMkLst>
      <pc:sldChg chg="modSp modNotes">
        <pc:chgData name="Fake Test User" userId="SID-0" providerId="Test" clId="FakeClientId" dt="2018-11-27T08:39:10.102" v="17" actId="790"/>
        <pc:sldMkLst>
          <pc:docMk/>
          <pc:sldMk cId="173668550" sldId="258"/>
        </pc:sldMkLst>
        <pc:spChg chg="mod">
          <ac:chgData name="Fake Test User" userId="SID-0" providerId="Test" clId="FakeClientId" dt="2018-11-27T08:39:10.102" v="17" actId="790"/>
          <ac:spMkLst>
            <pc:docMk/>
            <pc:sldMk cId="173668550" sldId="258"/>
            <ac:spMk id="2" creationId="{00000000-0000-0000-0000-000000000000}"/>
          </ac:spMkLst>
        </pc:spChg>
        <pc:spChg chg="mod">
          <ac:chgData name="Fake Test User" userId="SID-0" providerId="Test" clId="FakeClientId" dt="2018-11-27T08:39:10.102" v="17" actId="790"/>
          <ac:spMkLst>
            <pc:docMk/>
            <pc:sldMk cId="173668550" sldId="258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1-27T08:39:13.946" v="18" actId="790"/>
        <pc:sldMkLst>
          <pc:docMk/>
          <pc:sldMk cId="1153074785" sldId="259"/>
        </pc:sldMkLst>
        <pc:spChg chg="mod">
          <ac:chgData name="Fake Test User" userId="SID-0" providerId="Test" clId="FakeClientId" dt="2018-11-27T08:39:13.946" v="18" actId="790"/>
          <ac:spMkLst>
            <pc:docMk/>
            <pc:sldMk cId="1153074785" sldId="259"/>
            <ac:spMk id="2" creationId="{00000000-0000-0000-0000-000000000000}"/>
          </ac:spMkLst>
        </pc:spChg>
        <pc:spChg chg="mod">
          <ac:chgData name="Fake Test User" userId="SID-0" providerId="Test" clId="FakeClientId" dt="2018-11-27T08:39:13.946" v="18" actId="790"/>
          <ac:spMkLst>
            <pc:docMk/>
            <pc:sldMk cId="1153074785" sldId="259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17.492" v="19" actId="790"/>
        <pc:sldMkLst>
          <pc:docMk/>
          <pc:sldMk cId="840374242" sldId="260"/>
        </pc:sldMkLst>
        <pc:spChg chg="mod">
          <ac:chgData name="Fake Test User" userId="SID-0" providerId="Test" clId="FakeClientId" dt="2018-11-27T08:39:17.492" v="19" actId="790"/>
          <ac:spMkLst>
            <pc:docMk/>
            <pc:sldMk cId="840374242" sldId="260"/>
            <ac:spMk id="2" creationId="{00000000-0000-0000-0000-000000000000}"/>
          </ac:spMkLst>
        </pc:spChg>
        <pc:spChg chg="mod">
          <ac:chgData name="Fake Test User" userId="SID-0" providerId="Test" clId="FakeClientId" dt="2018-11-27T08:39:17.492" v="19" actId="790"/>
          <ac:spMkLst>
            <pc:docMk/>
            <pc:sldMk cId="840374242" sldId="260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20.539" v="20" actId="790"/>
        <pc:sldMkLst>
          <pc:docMk/>
          <pc:sldMk cId="310570406" sldId="261"/>
        </pc:sldMkLst>
        <pc:spChg chg="mod">
          <ac:chgData name="Fake Test User" userId="SID-0" providerId="Test" clId="FakeClientId" dt="2018-11-27T08:39:20.539" v="20" actId="790"/>
          <ac:spMkLst>
            <pc:docMk/>
            <pc:sldMk cId="310570406" sldId="261"/>
            <ac:spMk id="2" creationId="{00000000-0000-0000-0000-000000000000}"/>
          </ac:spMkLst>
        </pc:spChg>
        <pc:spChg chg="mod">
          <ac:chgData name="Fake Test User" userId="SID-0" providerId="Test" clId="FakeClientId" dt="2018-11-27T08:39:20.539" v="20" actId="790"/>
          <ac:spMkLst>
            <pc:docMk/>
            <pc:sldMk cId="310570406" sldId="261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23.805" v="21" actId="790"/>
        <pc:sldMkLst>
          <pc:docMk/>
          <pc:sldMk cId="1917223987" sldId="262"/>
        </pc:sldMkLst>
        <pc:spChg chg="mod">
          <ac:chgData name="Fake Test User" userId="SID-0" providerId="Test" clId="FakeClientId" dt="2018-11-27T08:39:23.805" v="21" actId="790"/>
          <ac:spMkLst>
            <pc:docMk/>
            <pc:sldMk cId="1917223987" sldId="262"/>
            <ac:spMk id="2" creationId="{00000000-0000-0000-0000-000000000000}"/>
          </ac:spMkLst>
        </pc:spChg>
        <pc:spChg chg="mod">
          <ac:chgData name="Fake Test User" userId="SID-0" providerId="Test" clId="FakeClientId" dt="2018-11-27T08:39:23.805" v="21" actId="790"/>
          <ac:spMkLst>
            <pc:docMk/>
            <pc:sldMk cId="1917223987" sldId="262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27.476" v="22" actId="790"/>
        <pc:sldMkLst>
          <pc:docMk/>
          <pc:sldMk cId="3714522614" sldId="263"/>
        </pc:sldMkLst>
        <pc:spChg chg="mod">
          <ac:chgData name="Fake Test User" userId="SID-0" providerId="Test" clId="FakeClientId" dt="2018-11-27T08:39:27.476" v="22" actId="790"/>
          <ac:spMkLst>
            <pc:docMk/>
            <pc:sldMk cId="3714522614" sldId="263"/>
            <ac:spMk id="2" creationId="{00000000-0000-0000-0000-000000000000}"/>
          </ac:spMkLst>
        </pc:spChg>
        <pc:spChg chg="mod">
          <ac:chgData name="Fake Test User" userId="SID-0" providerId="Test" clId="FakeClientId" dt="2018-11-27T08:39:27.476" v="22" actId="790"/>
          <ac:spMkLst>
            <pc:docMk/>
            <pc:sldMk cId="3714522614" sldId="263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31.023" v="23" actId="790"/>
        <pc:sldMkLst>
          <pc:docMk/>
          <pc:sldMk cId="4003618854" sldId="264"/>
        </pc:sldMkLst>
        <pc:spChg chg="mod">
          <ac:chgData name="Fake Test User" userId="SID-0" providerId="Test" clId="FakeClientId" dt="2018-11-27T08:39:31.023" v="23" actId="790"/>
          <ac:spMkLst>
            <pc:docMk/>
            <pc:sldMk cId="4003618854" sldId="264"/>
            <ac:spMk id="2" creationId="{00000000-0000-0000-0000-000000000000}"/>
          </ac:spMkLst>
        </pc:spChg>
        <pc:spChg chg="mod">
          <ac:chgData name="Fake Test User" userId="SID-0" providerId="Test" clId="FakeClientId" dt="2018-11-27T08:39:31.023" v="23" actId="790"/>
          <ac:spMkLst>
            <pc:docMk/>
            <pc:sldMk cId="4003618854" sldId="264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34.929" v="24" actId="790"/>
        <pc:sldMkLst>
          <pc:docMk/>
          <pc:sldMk cId="236976409" sldId="265"/>
        </pc:sldMkLst>
        <pc:spChg chg="mod">
          <ac:chgData name="Fake Test User" userId="SID-0" providerId="Test" clId="FakeClientId" dt="2018-11-27T08:39:34.929" v="24" actId="790"/>
          <ac:spMkLst>
            <pc:docMk/>
            <pc:sldMk cId="236976409" sldId="265"/>
            <ac:spMk id="2" creationId="{00000000-0000-0000-0000-000000000000}"/>
          </ac:spMkLst>
        </pc:spChg>
        <pc:spChg chg="mod">
          <ac:chgData name="Fake Test User" userId="SID-0" providerId="Test" clId="FakeClientId" dt="2018-11-27T08:39:34.929" v="24" actId="790"/>
          <ac:spMkLst>
            <pc:docMk/>
            <pc:sldMk cId="236976409" sldId="265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38.804" v="25" actId="790"/>
        <pc:sldMkLst>
          <pc:docMk/>
          <pc:sldMk cId="3596815891" sldId="266"/>
        </pc:sldMkLst>
        <pc:spChg chg="mod">
          <ac:chgData name="Fake Test User" userId="SID-0" providerId="Test" clId="FakeClientId" dt="2018-11-27T08:39:38.804" v="25" actId="790"/>
          <ac:spMkLst>
            <pc:docMk/>
            <pc:sldMk cId="3596815891" sldId="266"/>
            <ac:spMk id="2" creationId="{00000000-0000-0000-0000-000000000000}"/>
          </ac:spMkLst>
        </pc:spChg>
        <pc:spChg chg="mod">
          <ac:chgData name="Fake Test User" userId="SID-0" providerId="Test" clId="FakeClientId" dt="2018-11-27T08:39:38.804" v="25" actId="790"/>
          <ac:spMkLst>
            <pc:docMk/>
            <pc:sldMk cId="3596815891" sldId="266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9:42.694" v="26" actId="790"/>
        <pc:sldMkLst>
          <pc:docMk/>
          <pc:sldMk cId="1484067023" sldId="267"/>
        </pc:sldMkLst>
        <pc:spChg chg="mod">
          <ac:chgData name="Fake Test User" userId="SID-0" providerId="Test" clId="FakeClientId" dt="2018-11-27T08:39:42.694" v="26" actId="790"/>
          <ac:spMkLst>
            <pc:docMk/>
            <pc:sldMk cId="1484067023" sldId="267"/>
            <ac:spMk id="2" creationId="{00000000-0000-0000-0000-000000000000}"/>
          </ac:spMkLst>
        </pc:spChg>
        <pc:spChg chg="mod">
          <ac:chgData name="Fake Test User" userId="SID-0" providerId="Test" clId="FakeClientId" dt="2018-11-27T08:39:42.694" v="26" actId="790"/>
          <ac:spMkLst>
            <pc:docMk/>
            <pc:sldMk cId="1484067023" sldId="267"/>
            <ac:spMk id="3" creationId="{00000000-0000-0000-0000-000000000000}"/>
          </ac:spMkLst>
        </pc:spChg>
      </pc:sldChg>
      <pc:sldMasterChg chg="modSp modSldLayout">
        <pc:chgData name="Fake Test User" userId="SID-0" providerId="Test" clId="FakeClientId" dt="2018-11-27T08:38:18.545" v="13" actId="790"/>
        <pc:sldMasterMkLst>
          <pc:docMk/>
          <pc:sldMasterMk cId="4142785951" sldId="2147483704"/>
        </pc:sldMasterMkLst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2" creationId="{00000000-0000-0000-0000-000000000000}"/>
          </ac:spMkLst>
        </pc:spChg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3" creationId="{00000000-0000-0000-0000-000000000000}"/>
          </ac:spMkLst>
        </pc:spChg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4" creationId="{00000000-0000-0000-0000-000000000000}"/>
          </ac:spMkLst>
        </pc:spChg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5" creationId="{00000000-0000-0000-0000-000000000000}"/>
          </ac:spMkLst>
        </pc:spChg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6" creationId="{00000000-0000-0000-0000-000000000000}"/>
          </ac:spMkLst>
        </pc:spChg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8" creationId="{00000000-0000-0000-0000-000000000000}"/>
          </ac:spMkLst>
        </pc:spChg>
        <pc:spChg chg="mod">
          <ac:chgData name="Fake Test User" userId="SID-0" providerId="Test" clId="FakeClientId" dt="2018-11-27T08:37:27.797" v="2" actId="790"/>
          <ac:spMkLst>
            <pc:docMk/>
            <pc:sldMasterMk cId="4142785951" sldId="2147483704"/>
            <ac:spMk id="10" creationId="{00000000-0000-0000-0000-000000000000}"/>
          </ac:spMkLst>
        </pc:spChg>
        <pc:sldLayoutChg chg="modSp">
          <pc:chgData name="Fake Test User" userId="SID-0" providerId="Test" clId="FakeClientId" dt="2018-11-27T08:37:31.469" v="3" actId="790"/>
          <pc:sldLayoutMkLst>
            <pc:docMk/>
            <pc:sldMasterMk cId="4142785951" sldId="2147483704"/>
            <pc:sldLayoutMk cId="440517407" sldId="2147483705"/>
          </pc:sldLayoutMkLst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10" creationId="{00000000-0000-0000-0000-000000000000}"/>
            </ac:spMkLst>
          </pc:spChg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11" creationId="{00000000-0000-0000-0000-000000000000}"/>
            </ac:spMkLst>
          </pc:spChg>
          <pc:spChg chg="mod">
            <ac:chgData name="Fake Test User" userId="SID-0" providerId="Test" clId="FakeClientId" dt="2018-11-27T08:37:31.469" v="3" actId="790"/>
            <ac:spMkLst>
              <pc:docMk/>
              <pc:sldMasterMk cId="4142785951" sldId="2147483704"/>
              <pc:sldLayoutMk cId="440517407" sldId="2147483705"/>
              <ac:spMk id="13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7:35.094" v="4" actId="790"/>
          <pc:sldLayoutMkLst>
            <pc:docMk/>
            <pc:sldMasterMk cId="4142785951" sldId="2147483704"/>
            <pc:sldLayoutMk cId="2358978826" sldId="2147483706"/>
          </pc:sldLayoutMkLst>
          <pc:spChg chg="mod">
            <ac:chgData name="Fake Test User" userId="SID-0" providerId="Test" clId="FakeClientId" dt="2018-11-27T08:37:35.094" v="4" actId="790"/>
            <ac:spMkLst>
              <pc:docMk/>
              <pc:sldMasterMk cId="4142785951" sldId="2147483704"/>
              <pc:sldLayoutMk cId="2358978826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7:35.094" v="4" actId="790"/>
            <ac:spMkLst>
              <pc:docMk/>
              <pc:sldMasterMk cId="4142785951" sldId="2147483704"/>
              <pc:sldLayoutMk cId="2358978826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7:35.094" v="4" actId="790"/>
            <ac:spMkLst>
              <pc:docMk/>
              <pc:sldMasterMk cId="4142785951" sldId="2147483704"/>
              <pc:sldLayoutMk cId="2358978826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7:35.094" v="4" actId="790"/>
            <ac:spMkLst>
              <pc:docMk/>
              <pc:sldMasterMk cId="4142785951" sldId="2147483704"/>
              <pc:sldLayoutMk cId="2358978826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7:35.094" v="4" actId="790"/>
            <ac:spMkLst>
              <pc:docMk/>
              <pc:sldMasterMk cId="4142785951" sldId="2147483704"/>
              <pc:sldLayoutMk cId="2358978826" sldId="2147483706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7:39.281" v="5" actId="790"/>
          <pc:sldLayoutMkLst>
            <pc:docMk/>
            <pc:sldMasterMk cId="4142785951" sldId="2147483704"/>
            <pc:sldLayoutMk cId="727235426" sldId="2147483707"/>
          </pc:sldLayoutMkLst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8" creationId="{00000000-0000-0000-0000-000000000000}"/>
            </ac:spMkLst>
          </pc:spChg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9" creationId="{00000000-0000-0000-0000-000000000000}"/>
            </ac:spMkLst>
          </pc:spChg>
          <pc:spChg chg="mod">
            <ac:chgData name="Fake Test User" userId="SID-0" providerId="Test" clId="FakeClientId" dt="2018-11-27T08:37:39.281" v="5" actId="790"/>
            <ac:spMkLst>
              <pc:docMk/>
              <pc:sldMasterMk cId="4142785951" sldId="2147483704"/>
              <pc:sldLayoutMk cId="727235426" sldId="2147483707"/>
              <ac:spMk id="11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7:44.593" v="6" actId="790"/>
          <pc:sldLayoutMkLst>
            <pc:docMk/>
            <pc:sldMasterMk cId="4142785951" sldId="2147483704"/>
            <pc:sldLayoutMk cId="2701748575" sldId="2147483708"/>
          </pc:sldLayoutMkLst>
          <pc:spChg chg="mod">
            <ac:chgData name="Fake Test User" userId="SID-0" providerId="Test" clId="FakeClientId" dt="2018-11-27T08:37:44.593" v="6" actId="790"/>
            <ac:spMkLst>
              <pc:docMk/>
              <pc:sldMasterMk cId="4142785951" sldId="2147483704"/>
              <pc:sldLayoutMk cId="2701748575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7:44.593" v="6" actId="790"/>
            <ac:spMkLst>
              <pc:docMk/>
              <pc:sldMasterMk cId="4142785951" sldId="2147483704"/>
              <pc:sldLayoutMk cId="2701748575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7:44.593" v="6" actId="790"/>
            <ac:spMkLst>
              <pc:docMk/>
              <pc:sldMasterMk cId="4142785951" sldId="2147483704"/>
              <pc:sldLayoutMk cId="2701748575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7:44.593" v="6" actId="790"/>
            <ac:spMkLst>
              <pc:docMk/>
              <pc:sldMasterMk cId="4142785951" sldId="2147483704"/>
              <pc:sldLayoutMk cId="2701748575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7:44.593" v="6" actId="790"/>
            <ac:spMkLst>
              <pc:docMk/>
              <pc:sldMasterMk cId="4142785951" sldId="2147483704"/>
              <pc:sldLayoutMk cId="2701748575" sldId="2147483708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37:44.593" v="6" actId="790"/>
            <ac:spMkLst>
              <pc:docMk/>
              <pc:sldMasterMk cId="4142785951" sldId="2147483704"/>
              <pc:sldLayoutMk cId="2701748575" sldId="214748370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7:49.890" v="7" actId="790"/>
          <pc:sldLayoutMkLst>
            <pc:docMk/>
            <pc:sldMasterMk cId="4142785951" sldId="2147483704"/>
            <pc:sldLayoutMk cId="147465480" sldId="2147483709"/>
          </pc:sldLayoutMkLst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8" creationId="{00000000-0000-0000-0000-000000000000}"/>
            </ac:spMkLst>
          </pc:spChg>
          <pc:spChg chg="mod">
            <ac:chgData name="Fake Test User" userId="SID-0" providerId="Test" clId="FakeClientId" dt="2018-11-27T08:37:49.890" v="7" actId="790"/>
            <ac:spMkLst>
              <pc:docMk/>
              <pc:sldMasterMk cId="4142785951" sldId="2147483704"/>
              <pc:sldLayoutMk cId="147465480" sldId="2147483709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7:56.233" v="8" actId="790"/>
          <pc:sldLayoutMkLst>
            <pc:docMk/>
            <pc:sldMasterMk cId="4142785951" sldId="2147483704"/>
            <pc:sldLayoutMk cId="1810248701" sldId="2147483710"/>
          </pc:sldLayoutMkLst>
          <pc:spChg chg="mod">
            <ac:chgData name="Fake Test User" userId="SID-0" providerId="Test" clId="FakeClientId" dt="2018-11-27T08:37:56.233" v="8" actId="790"/>
            <ac:spMkLst>
              <pc:docMk/>
              <pc:sldMasterMk cId="4142785951" sldId="2147483704"/>
              <pc:sldLayoutMk cId="1810248701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7:56.233" v="8" actId="790"/>
            <ac:spMkLst>
              <pc:docMk/>
              <pc:sldMasterMk cId="4142785951" sldId="2147483704"/>
              <pc:sldLayoutMk cId="1810248701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7:56.233" v="8" actId="790"/>
            <ac:spMkLst>
              <pc:docMk/>
              <pc:sldMasterMk cId="4142785951" sldId="2147483704"/>
              <pc:sldLayoutMk cId="1810248701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7:56.233" v="8" actId="790"/>
            <ac:spMkLst>
              <pc:docMk/>
              <pc:sldMasterMk cId="4142785951" sldId="2147483704"/>
              <pc:sldLayoutMk cId="1810248701" sldId="2147483710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8:00.686" v="9" actId="790"/>
          <pc:sldLayoutMkLst>
            <pc:docMk/>
            <pc:sldMasterMk cId="4142785951" sldId="2147483704"/>
            <pc:sldLayoutMk cId="664484919" sldId="2147483711"/>
          </pc:sldLayoutMkLst>
          <pc:spChg chg="mod">
            <ac:chgData name="Fake Test User" userId="SID-0" providerId="Test" clId="FakeClientId" dt="2018-11-27T08:38:00.686" v="9" actId="790"/>
            <ac:spMkLst>
              <pc:docMk/>
              <pc:sldMasterMk cId="4142785951" sldId="2147483704"/>
              <pc:sldLayoutMk cId="664484919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8:00.686" v="9" actId="790"/>
            <ac:spMkLst>
              <pc:docMk/>
              <pc:sldMasterMk cId="4142785951" sldId="2147483704"/>
              <pc:sldLayoutMk cId="664484919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8:00.686" v="9" actId="790"/>
            <ac:spMkLst>
              <pc:docMk/>
              <pc:sldMasterMk cId="4142785951" sldId="2147483704"/>
              <pc:sldLayoutMk cId="664484919" sldId="2147483711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8:04.905" v="10" actId="790"/>
          <pc:sldLayoutMkLst>
            <pc:docMk/>
            <pc:sldMasterMk cId="4142785951" sldId="2147483704"/>
            <pc:sldLayoutMk cId="280129363" sldId="2147483712"/>
          </pc:sldLayoutMkLst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8:04.905" v="10" actId="790"/>
            <ac:spMkLst>
              <pc:docMk/>
              <pc:sldMasterMk cId="4142785951" sldId="2147483704"/>
              <pc:sldLayoutMk cId="280129363" sldId="2147483712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8:09.279" v="11" actId="790"/>
          <pc:sldLayoutMkLst>
            <pc:docMk/>
            <pc:sldMasterMk cId="4142785951" sldId="2147483704"/>
            <pc:sldLayoutMk cId="1478196139" sldId="2147483713"/>
          </pc:sldLayoutMkLst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8:09.279" v="11" actId="790"/>
            <ac:spMkLst>
              <pc:docMk/>
              <pc:sldMasterMk cId="4142785951" sldId="2147483704"/>
              <pc:sldLayoutMk cId="1478196139" sldId="2147483713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8:13.576" v="12" actId="790"/>
          <pc:sldLayoutMkLst>
            <pc:docMk/>
            <pc:sldMasterMk cId="4142785951" sldId="2147483704"/>
            <pc:sldLayoutMk cId="2960223203" sldId="2147483714"/>
          </pc:sldLayoutMkLst>
          <pc:spChg chg="mod">
            <ac:chgData name="Fake Test User" userId="SID-0" providerId="Test" clId="FakeClientId" dt="2018-11-27T08:38:13.576" v="12" actId="790"/>
            <ac:spMkLst>
              <pc:docMk/>
              <pc:sldMasterMk cId="4142785951" sldId="2147483704"/>
              <pc:sldLayoutMk cId="2960223203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8:13.576" v="12" actId="790"/>
            <ac:spMkLst>
              <pc:docMk/>
              <pc:sldMasterMk cId="4142785951" sldId="2147483704"/>
              <pc:sldLayoutMk cId="2960223203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8:13.576" v="12" actId="790"/>
            <ac:spMkLst>
              <pc:docMk/>
              <pc:sldMasterMk cId="4142785951" sldId="2147483704"/>
              <pc:sldLayoutMk cId="2960223203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8:13.576" v="12" actId="790"/>
            <ac:spMkLst>
              <pc:docMk/>
              <pc:sldMasterMk cId="4142785951" sldId="2147483704"/>
              <pc:sldLayoutMk cId="2960223203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8:13.576" v="12" actId="790"/>
            <ac:spMkLst>
              <pc:docMk/>
              <pc:sldMasterMk cId="4142785951" sldId="2147483704"/>
              <pc:sldLayoutMk cId="2960223203" sldId="214748371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8:18.545" v="13" actId="790"/>
          <pc:sldLayoutMkLst>
            <pc:docMk/>
            <pc:sldMasterMk cId="4142785951" sldId="2147483704"/>
            <pc:sldLayoutMk cId="239825937" sldId="2147483715"/>
          </pc:sldLayoutMkLst>
          <pc:spChg chg="mod">
            <ac:chgData name="Fake Test User" userId="SID-0" providerId="Test" clId="FakeClientId" dt="2018-11-27T08:38:18.545" v="13" actId="790"/>
            <ac:spMkLst>
              <pc:docMk/>
              <pc:sldMasterMk cId="4142785951" sldId="2147483704"/>
              <pc:sldLayoutMk cId="239825937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8:18.545" v="13" actId="790"/>
            <ac:spMkLst>
              <pc:docMk/>
              <pc:sldMasterMk cId="4142785951" sldId="2147483704"/>
              <pc:sldLayoutMk cId="239825937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8:18.545" v="13" actId="790"/>
            <ac:spMkLst>
              <pc:docMk/>
              <pc:sldMasterMk cId="4142785951" sldId="2147483704"/>
              <pc:sldLayoutMk cId="239825937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8:18.545" v="13" actId="790"/>
            <ac:spMkLst>
              <pc:docMk/>
              <pc:sldMasterMk cId="4142785951" sldId="2147483704"/>
              <pc:sldLayoutMk cId="239825937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8:18.545" v="13" actId="790"/>
            <ac:spMkLst>
              <pc:docMk/>
              <pc:sldMasterMk cId="4142785951" sldId="2147483704"/>
              <pc:sldLayoutMk cId="239825937" sldId="214748371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695E33A-A902-4131-AA8F-9B2DF5EB0D25}" type="datetime1">
              <a:rPr lang="ru-RU" smtClean="0">
                <a:solidFill>
                  <a:schemeClr val="tx2"/>
                </a:solidFill>
                <a:latin typeface="Calibri" panose="020F0502020204030204" pitchFamily="34" charset="0"/>
              </a:rPr>
              <a:t>14.06.2023</a:t>
            </a:fld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ru-RU" smtClean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14648FAF-D68E-4D63-B71F-8AF8669E62A6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08000"/>
            <a:ext cx="4503737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B8796F01-7154-41E0-B48B-A6921757531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C3C00-F18F-40C9-8A02-D759A946A174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grpSp>
        <p:nvGrpSpPr>
          <p:cNvPr id="7" name="Группа 6" descr="Стопка книг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ru-RU" noProof="0" dirty="0">
                <a:latin typeface="Calibri" panose="020F0502020204030204" pitchFamily="34" charset="0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10" name="Рисунок 9" descr="Стопка книг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437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9D4-DB66-4E50-9A4C-983B333C3C8E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2991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6200-94DD-46B9-BAE6-02A55335700A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620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918E-B204-4C80-B2FC-9F98278F6EB9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4940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21EC-26E5-4E4A-8B83-A511B7B77036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373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8A60-D1F8-4A68-BB20-52268C649FF9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296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76E2-B330-4E2A-BAD4-AB5655869969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5888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A8D5-E200-4562-83E0-A3B7EEEA246E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997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FD23-681D-4CDD-AC4E-D5A93CEB69D2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0544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FBCD-11EB-4F6E-801C-D238DB09AFF9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900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BA65-24D5-4334-8D5F-7571EE5FB5D0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036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6965-1A8C-4931-A283-E652155B63B4}" type="datetime1">
              <a:rPr lang="ru-RU" noProof="0" smtClean="0"/>
              <a:t>14.06.2023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9195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9292" y="2826083"/>
            <a:ext cx="11377262" cy="2362674"/>
          </a:xfr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вопросе внесения изменений и дополнений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рабочие программы дисциплин (модулей)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 33.00.00 (33.05.01) Фармация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компетенций (знаний, умений, навыков) специалистов</a:t>
            </a:r>
            <a:endParaRPr lang="ru-RU" sz="32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6"/>
          <a:stretch/>
        </p:blipFill>
        <p:spPr>
          <a:xfrm>
            <a:off x="2040159" y="-17264"/>
            <a:ext cx="10102924" cy="2861005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4166243" y="5229200"/>
            <a:ext cx="7630311" cy="145375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</a:t>
            </a:r>
            <a:r>
              <a:rPr lang="ru-RU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редседатель методической комиссии</a:t>
            </a:r>
          </a:p>
          <a:p>
            <a:pPr algn="r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армацевтического факультета</a:t>
            </a:r>
            <a:endParaRPr lang="ru-RU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 Нафисет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Масхудовна</a:t>
            </a:r>
          </a:p>
          <a:p>
            <a:pPr algn="ctr"/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774931" y="6356351"/>
            <a:ext cx="575911" cy="365125"/>
          </a:xfrm>
        </p:spPr>
        <p:txBody>
          <a:bodyPr/>
          <a:lstStyle/>
          <a:p>
            <a:pPr algn="ctr"/>
            <a:fld id="{EB37DED6-D4C7-42EE-AB49-D2E39E64FDE4}" type="slidenum">
              <a:rPr lang="ru-RU" noProof="0" smtClean="0"/>
              <a:pPr algn="ctr"/>
              <a:t>1</a:t>
            </a:fld>
            <a:endParaRPr lang="ru-RU" noProof="0" dirty="0"/>
          </a:p>
        </p:txBody>
      </p:sp>
      <p:pic>
        <p:nvPicPr>
          <p:cNvPr id="1026" name="Picture 2" descr="Z:\Логотип\новый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8" y="404664"/>
            <a:ext cx="208823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28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10</a:t>
            </a:fld>
            <a:endParaRPr lang="ru-RU" noProof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79426"/>
              </p:ext>
            </p:extLst>
          </p:nvPr>
        </p:nvGraphicFramePr>
        <p:xfrm>
          <a:off x="477788" y="176244"/>
          <a:ext cx="11305257" cy="96393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120680"/>
                <a:gridCol w="373704"/>
                <a:gridCol w="4810873"/>
              </a:tblGrid>
              <a:tr h="679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Согласовано</a:t>
                      </a:r>
                      <a:r>
                        <a:rPr lang="ru-RU" sz="11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                                                                                                   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ОБРАЗЕЦ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 </a:t>
                      </a:r>
                      <a:r>
                        <a:rPr lang="ru-RU" sz="11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фармацевтического </a:t>
                      </a: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_________________________Бат Н.М. </a:t>
                      </a:r>
                      <a:endParaRPr lang="ru-RU" sz="1100" dirty="0" smtClean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«__» </a:t>
                      </a: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____________________2023 года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Утверждаю: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Проректор по учебной работе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</a:t>
                      </a: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Гайворонская Т.В.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«__» ___________________2023 года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1839" y="1124744"/>
            <a:ext cx="97930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16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дополнений </a:t>
            </a:r>
            <a:r>
              <a:rPr lang="ru-RU" sz="16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 изменений к рабочей программе </a:t>
            </a:r>
            <a:endParaRPr lang="ru-RU" sz="16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дисциплине </a:t>
            </a:r>
            <a:r>
              <a:rPr lang="ru-RU" sz="16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«ХХХХХХХХХ» </a:t>
            </a:r>
            <a:r>
              <a:rPr lang="ru-RU" sz="16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специальности 33.05.01 «Фармация</a:t>
            </a:r>
            <a:r>
              <a:rPr lang="ru-RU" sz="16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16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2023 - 2024 учебный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91680"/>
              </p:ext>
            </p:extLst>
          </p:nvPr>
        </p:nvGraphicFramePr>
        <p:xfrm>
          <a:off x="261764" y="1844825"/>
          <a:ext cx="11665294" cy="424128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302824"/>
                <a:gridCol w="5468697"/>
                <a:gridCol w="2893773"/>
              </a:tblGrid>
              <a:tr h="4113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719455" algn="l"/>
                        </a:tabLst>
                      </a:pPr>
                      <a:r>
                        <a:rPr lang="ru-RU" sz="1400" u="non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Предложение о дополнении или изменении к рабочей программе</a:t>
                      </a:r>
                      <a:endParaRPr lang="ru-RU" sz="1400" u="non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719455" algn="l"/>
                        </a:tabLst>
                      </a:pPr>
                      <a:r>
                        <a:rPr lang="ru-RU" sz="1400" u="non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дополнения или изменения к рабочей программе</a:t>
                      </a:r>
                      <a:endParaRPr lang="ru-RU" sz="1400" u="non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719455" algn="l"/>
                        </a:tabLst>
                      </a:pPr>
                      <a:r>
                        <a:rPr lang="ru-RU" sz="1400" u="non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Решения по изменению или дополнению к рабочей программе</a:t>
                      </a:r>
                      <a:endParaRPr lang="ru-RU" sz="1400" u="non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</a:tr>
              <a:tr h="998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Внести  дополнения, касающиеся универсальных компетенций выпускников и индикаторов их достижения </a:t>
                      </a: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(УК-2)</a:t>
                      </a:r>
                      <a:endParaRPr lang="ru-RU" sz="17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ИД-2.1</a:t>
                      </a: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700" b="1" u="none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Знания:</a:t>
                      </a: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характеристики и правила эксплуатации технологического оборудования и вспомогательных систем, использующихся в выполняемом технологическом процессе</a:t>
                      </a: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Дополнения к рабочей программе по дисциплине </a:t>
                      </a:r>
                      <a:r>
                        <a:rPr lang="ru-RU" sz="17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«ХХХХХХ» </a:t>
                      </a:r>
                      <a:r>
                        <a:rPr lang="ru-RU" sz="17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одобрить</a:t>
                      </a:r>
                      <a:endParaRPr lang="ru-RU" sz="17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</a:tr>
              <a:tr h="1248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Внести  дополнения, касающиеся общепрофессиональных компетенций выпускников и индикаторов их достижения </a:t>
                      </a: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(ОПК-1</a:t>
                      </a: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ИД-1.1. </a:t>
                      </a:r>
                      <a:r>
                        <a:rPr lang="ru-RU" sz="1700" b="1" u="none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Знания:</a:t>
                      </a: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производству и контролю качества ЛС</a:t>
                      </a:r>
                    </a:p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ИД-1.2. </a:t>
                      </a: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Умения: </a:t>
                      </a: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исследовать характеристики ЛС биологическими методами</a:t>
                      </a: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Дополнения к рабочей программе по дисциплине </a:t>
                      </a:r>
                      <a:r>
                        <a:rPr lang="ru-RU" sz="17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«ХХХХХХ» </a:t>
                      </a:r>
                      <a:r>
                        <a:rPr lang="ru-RU" sz="17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одобрить</a:t>
                      </a:r>
                      <a:endParaRPr lang="ru-RU" sz="17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</a:tr>
              <a:tr h="998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Внести  дополнения, касающиеся профессиональных компетенций выпускников и индикаторов их достижения </a:t>
                      </a: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ПКО-1</a:t>
                      </a:r>
                      <a:r>
                        <a:rPr lang="ru-RU" sz="1700" b="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ИД-1.1. </a:t>
                      </a:r>
                      <a:r>
                        <a:rPr lang="ru-RU" sz="1700" b="1" u="none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Знания:</a:t>
                      </a: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700" b="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принципы </a:t>
                      </a: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 со стволовыми клетками, клеточными </a:t>
                      </a:r>
                      <a:r>
                        <a:rPr lang="ru-RU" sz="1700" b="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продуктами</a:t>
                      </a: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ИД-1.3. </a:t>
                      </a:r>
                      <a:r>
                        <a:rPr lang="ru-RU" sz="17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Навыки: </a:t>
                      </a:r>
                      <a:r>
                        <a:rPr lang="ru-RU" sz="1700" b="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 </a:t>
                      </a:r>
                      <a:r>
                        <a:rPr lang="ru-RU" sz="1700" b="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области генной </a:t>
                      </a:r>
                      <a:r>
                        <a:rPr lang="ru-RU" sz="1700" b="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инженерии</a:t>
                      </a: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7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Дополнения к рабочей программе по дисциплине </a:t>
                      </a:r>
                      <a:r>
                        <a:rPr lang="ru-RU" sz="17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«ХХХХХХ» </a:t>
                      </a:r>
                      <a:r>
                        <a:rPr lang="ru-RU" sz="17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одобрить</a:t>
                      </a:r>
                      <a:endParaRPr lang="ru-RU" sz="17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</a:tr>
              <a:tr h="44652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r>
                        <a:rPr lang="ru-RU" sz="1800" b="1" u="sng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т.д.           иные </a:t>
                      </a:r>
                      <a:r>
                        <a:rPr lang="ru-RU" sz="1800" u="sng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дополнения и изменения в рабочей программе </a:t>
                      </a:r>
                      <a:endParaRPr lang="ru-RU" sz="1800" b="1" u="sng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 hMerge="1">
                  <a:txBody>
                    <a:bodyPr/>
                    <a:lstStyle/>
                    <a:p>
                      <a:pPr marL="8572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  <a:tc hMerge="1"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19455" algn="l"/>
                        </a:tabLst>
                      </a:pPr>
                      <a:endParaRPr lang="ru-RU" sz="17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341" marR="44341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1950" y="6112067"/>
            <a:ext cx="3638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Протокол утвержден на заседании кафедры</a:t>
            </a:r>
          </a:p>
          <a:p>
            <a:r>
              <a:rPr lang="ru-RU" sz="1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№_____ «____» ___________________2023 года</a:t>
            </a:r>
            <a:endParaRPr lang="ru-RU" sz="1200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8228" y="6189012"/>
            <a:ext cx="5328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Заведующий кафедрой </a:t>
            </a:r>
            <a:r>
              <a:rPr lang="ru-RU" sz="14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ХХХХХХ                                          </a:t>
            </a:r>
            <a:r>
              <a:rPr lang="ru-RU" sz="1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ФИО</a:t>
            </a:r>
            <a:endParaRPr lang="ru-RU" sz="1400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6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764" y="136526"/>
            <a:ext cx="11737304" cy="120424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11</a:t>
            </a:fld>
            <a:endParaRPr lang="ru-RU" noProof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80674"/>
              </p:ext>
            </p:extLst>
          </p:nvPr>
        </p:nvGraphicFramePr>
        <p:xfrm>
          <a:off x="261764" y="188639"/>
          <a:ext cx="11665296" cy="666079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880321"/>
                <a:gridCol w="4464496"/>
                <a:gridCol w="4320479"/>
              </a:tblGrid>
              <a:tr h="290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Дисциплины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748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в специальность. Обращение лекарственных средств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направленного конструирования лекарственных средств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фармацевтическая химия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Специальная фармацевтическая химия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фармакопейного анализа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Частная фармацевтическая технология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фармацевтическая технология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Токсикологическая химия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и экономика фармации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Биофармация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Фармакогнозия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</a:tr>
              <a:tr h="53165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с курсом медицинской генетики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Иммунобиотехнология. Рекомбинантные вакцины и препараты  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Фармакогеномика и протеомика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Молекулярная биология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биотехнологии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Нутрициология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</a:tr>
              <a:tr h="29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Фармакология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Фармакология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rgbClr val="8AAED2"/>
                    </a:solidFill>
                  </a:tcPr>
                </a:tc>
              </a:tr>
              <a:tr h="892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Клинической фармакологии и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функциональной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диагностики ФПК и ППС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фармакология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Фармакоэкономика и фармакоэпидемиология</a:t>
                      </a:r>
                      <a:endParaRPr lang="ru-RU" sz="18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т.д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0413" y="178435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764" y="404664"/>
            <a:ext cx="11737304" cy="62646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Дополнения </a:t>
            </a: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изменения в рабочие программы дисциплин </a:t>
            </a:r>
            <a:b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2023/2024 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учебный год </a:t>
            </a:r>
            <a:b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рекомендуем </a:t>
            </a: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рассмотреть на заседании кафедры и 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оформить протоколами (в срок -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после 15.06.2023 года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рекомендуем предоставить 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протоколы  в </a:t>
            </a: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методическую комиссию  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фармацевтического </a:t>
            </a: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факультета </a:t>
            </a:r>
            <a:r>
              <a:rPr lang="ru-RU" sz="30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 срок -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до 01.07.2023 года</a:t>
            </a:r>
            <a:r>
              <a:rPr lang="ru-RU" sz="30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0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дальнейшего их</a:t>
            </a:r>
            <a:b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утверждения проректором по учебной </a:t>
            </a:r>
            <a:r>
              <a:rPr lang="ru-RU" sz="3000" b="1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работе  </a:t>
            </a:r>
            <a:r>
              <a:rPr lang="ru-RU" sz="3000" b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Гайворонской Т.В.</a:t>
            </a:r>
            <a:r>
              <a:rPr lang="ru-RU" sz="3000" b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 соответствии с дополнениями </a:t>
            </a:r>
            <a:r>
              <a:rPr lang="ru-RU" sz="24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изменениями </a:t>
            </a:r>
            <a:b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 рабочих программах </a:t>
            </a:r>
            <a:r>
              <a:rPr lang="ru-RU" sz="24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дисциплин </a:t>
            </a: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кафедр,</a:t>
            </a:r>
            <a:b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просим внести соответствующие коррективы </a:t>
            </a:r>
            <a:b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 лекционные, практические занятия и фонды оценочных средств.</a:t>
            </a:r>
            <a:b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062963" y="6356351"/>
            <a:ext cx="432049" cy="365125"/>
          </a:xfrm>
        </p:spPr>
        <p:txBody>
          <a:bodyPr/>
          <a:lstStyle/>
          <a:p>
            <a:fld id="{EB37DED6-D4C7-42EE-AB49-D2E39E64FDE4}" type="slidenum">
              <a:rPr lang="ru-RU" noProof="0" smtClean="0"/>
              <a:pPr/>
              <a:t>12</a:t>
            </a:fld>
            <a:endParaRPr lang="ru-RU" noProof="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0413" y="178435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9756" y="188640"/>
            <a:ext cx="11809312" cy="64807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sz="3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13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37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2</a:t>
            </a:fld>
            <a:endParaRPr lang="ru-RU" noProof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9756" y="116632"/>
            <a:ext cx="118813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рамках реализации </a:t>
            </a:r>
            <a:endParaRPr lang="ru-RU" sz="2200" b="1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Протокола 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заседания Межведомственной комиссии </a:t>
            </a:r>
            <a:r>
              <a:rPr lang="ru-RU" sz="2200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Совета Безопасности </a:t>
            </a:r>
            <a:r>
              <a:rPr lang="ru-RU" sz="22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 вопросам </a:t>
            </a:r>
            <a:r>
              <a:rPr lang="ru-RU" sz="2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создания национальной системы защиты от новых инфекций 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от 18 октября 2022 г. № 8 и </a:t>
            </a:r>
            <a:endParaRPr lang="ru-RU" sz="22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поручения </a:t>
            </a:r>
            <a:r>
              <a:rPr lang="ru-RU" sz="2200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Правительства Российской Федерации 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от 2 декабря 2022 г. № ТГ-П12-20712 </a:t>
            </a:r>
            <a:endParaRPr lang="ru-RU" sz="22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Минздравом </a:t>
            </a:r>
            <a:r>
              <a:rPr lang="ru-RU" sz="2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2200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совместно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с ФГБОУ ВО «Московский государственный университет имени М.В. Ломоносова», АНО ВО «Университет «Сириус», ФГАОУ ВО «Московский физико-технический институт (национальный исследовательский университет)» (Центр живых систем) и заинтересованными образовательными организациями высшего образования </a:t>
            </a:r>
            <a:endParaRPr lang="ru-RU" sz="22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 учетом современных требований к специалистам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в том числе </a:t>
            </a:r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ФАРМАЦИИ</a:t>
            </a:r>
            <a:r>
              <a:rPr lang="ru-RU" sz="2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необходимости обеспечения </a:t>
            </a:r>
          </a:p>
          <a:p>
            <a:pPr algn="ctr"/>
            <a:r>
              <a:rPr lang="ru-RU" sz="22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сбалансированной подготовки фармацевтических кадров с высшим образованием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как для сферы </a:t>
            </a:r>
            <a:r>
              <a:rPr lang="ru-RU" sz="2200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розничной и оптовой реализации лекарственных препаратов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так и для </a:t>
            </a:r>
          </a:p>
          <a:p>
            <a:pPr algn="ctr"/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сфер </a:t>
            </a:r>
            <a:r>
              <a:rPr lang="ru-RU" sz="2200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разработки, исследований и производства лекарственных </a:t>
            </a:r>
            <a:r>
              <a:rPr lang="ru-RU" sz="2200" u="sng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ru-RU" sz="22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мае 2023 года </a:t>
            </a:r>
            <a:r>
              <a:rPr lang="ru-RU" sz="24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проработан </a:t>
            </a:r>
            <a:r>
              <a:rPr lang="ru-RU" sz="24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дополнительный перечень </a:t>
            </a:r>
            <a:endParaRPr lang="ru-RU" sz="24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основных компетенций - знаний, умений </a:t>
            </a:r>
            <a:r>
              <a:rPr lang="ru-RU" sz="24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 навыков </a:t>
            </a:r>
            <a:endParaRPr lang="ru-RU" sz="2400" b="1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для учета при разработке о реализации образовательных программ высшего образования (</a:t>
            </a:r>
            <a:r>
              <a:rPr lang="ru-RU" sz="20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уведомление инф.аналит.сист. ИАС «Мониторинг</a:t>
            </a:r>
            <a:r>
              <a:rPr lang="ru-RU" sz="20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algn="ctr"/>
            <a:r>
              <a:rPr 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 области : </a:t>
            </a:r>
          </a:p>
        </p:txBody>
      </p:sp>
    </p:spTree>
    <p:extLst>
      <p:ext uri="{BB962C8B-B14F-4D97-AF65-F5344CB8AC3E}">
        <p14:creationId xmlns:p14="http://schemas.microsoft.com/office/powerpoint/2010/main" val="221668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3</a:t>
            </a:fld>
            <a:endParaRPr lang="ru-RU" noProof="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68372"/>
              </p:ext>
            </p:extLst>
          </p:nvPr>
        </p:nvGraphicFramePr>
        <p:xfrm>
          <a:off x="0" y="30135"/>
          <a:ext cx="12071076" cy="6705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69876"/>
                <a:gridCol w="2232248"/>
                <a:gridCol w="2448272"/>
                <a:gridCol w="2096988"/>
                <a:gridCol w="2151484"/>
                <a:gridCol w="1872208"/>
              </a:tblGrid>
              <a:tr h="806577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Фармация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лекарственных средств (ЛС)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Доклинические исследования 	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Клинические исследования 		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Производство ЛС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Биомедицина / </a:t>
                      </a:r>
                    </a:p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Биоинформатика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6254"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основных </a:t>
                      </a:r>
                      <a:r>
                        <a:rPr lang="ru-RU" sz="17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знаний, умений и навыков 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специалистов	</a:t>
                      </a:r>
                    </a:p>
                    <a:p>
                      <a:pPr marL="85725" indent="0"/>
                      <a:endParaRPr lang="ru-RU" sz="1700" dirty="0">
                        <a:solidFill>
                          <a:srgbClr val="1F4E7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методов скринингового исследования лекарств-кандидатов;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7.Знание требований к объему фармацевтической разработки по отдельным группам ЛС и лекарственных форм;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9.Знание принципов и порядка обеспечения качества испытаний ЛС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Умения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области регистрации данных и ведения документооборота</a:t>
                      </a:r>
                    </a:p>
                    <a:p>
                      <a:r>
                        <a:rPr lang="ru-RU" sz="17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требований к организации испытаний, объему и видам доклинических исследований ЛС; </a:t>
                      </a:r>
                    </a:p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требований к помещениям, в которых проводятся испытания и содержатся животные; 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3.Знание требований к качеству животных, к условиям их содержания и кормления;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4.Принципы и методология  валидации биологических моделей</a:t>
                      </a:r>
                      <a:endParaRPr lang="ru-RU" sz="1700" b="0" i="0" u="none" strike="noStrike" kern="1200" baseline="0" dirty="0" smtClean="0">
                        <a:solidFill>
                          <a:srgbClr val="1F4E7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7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</a:p>
                    <a:p>
                      <a:endParaRPr lang="ru-RU" sz="1700" b="0" i="0" u="none" strike="noStrike" kern="1200" baseline="0" dirty="0" smtClean="0">
                        <a:solidFill>
                          <a:srgbClr val="1F4E7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3.Правила оценки безопасности и эффективности ЛП, применяемые в клинических исследованиях ЛП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5.Знание требований к испытуемому и контрольному веществу; </a:t>
                      </a:r>
                    </a:p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</a:t>
                      </a:r>
                      <a:r>
                        <a:rPr lang="ru-RU" sz="1700" b="1" i="1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</a:t>
                      </a: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требований к составлению Протокола и к порядку 	</a:t>
                      </a:r>
                    </a:p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проведения клинического исследования; </a:t>
                      </a:r>
                    </a:p>
                    <a:p>
                      <a:r>
                        <a:rPr lang="ru-RU" sz="17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требований к производственным помещениям, вспомогательным помещениям и персоналу;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700" b="1" i="1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Знания</a:t>
                      </a: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требований к производству и контролю качества ЛС;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4.Знание требований к производству фармацевтических субстанций; </a:t>
                      </a:r>
                    </a:p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6.Исследование стабильности ЛС и фармацевт. субстанций;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ru-RU" sz="17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принципов работы со стволовыми клетками, клеточными продуктами; </a:t>
                      </a:r>
                    </a:p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700" b="1" i="1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Навыки</a:t>
                      </a:r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 в области генной инженерии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4.Моделирование генетических последовательностей и структуры белков; </a:t>
                      </a:r>
                    </a:p>
                    <a:p>
                      <a:r>
                        <a:rPr lang="ru-RU" sz="17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5.Навыки метода ДНК-картирования; </a:t>
                      </a:r>
                    </a:p>
                    <a:p>
                      <a:r>
                        <a:rPr lang="ru-RU" sz="17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69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4</a:t>
            </a:fld>
            <a:endParaRPr lang="ru-RU" noProof="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159116"/>
              </p:ext>
            </p:extLst>
          </p:nvPr>
        </p:nvGraphicFramePr>
        <p:xfrm>
          <a:off x="0" y="30135"/>
          <a:ext cx="12071076" cy="6766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97868"/>
                <a:gridCol w="2304256"/>
                <a:gridCol w="2448272"/>
                <a:gridCol w="2096988"/>
                <a:gridCol w="2151484"/>
                <a:gridCol w="1872208"/>
              </a:tblGrid>
              <a:tr h="806577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ФАРМАЦИЯ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лекарственных средств (ЛС)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Доклинические исследования 	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Клинические исследования 		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Производство ЛС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Биомедицина / </a:t>
                      </a:r>
                    </a:p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Биоинформатика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6254"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основных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знаний, умений и навыков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специалистов	</a:t>
                      </a:r>
                    </a:p>
                    <a:p>
                      <a:endParaRPr lang="ru-RU" sz="1800" dirty="0">
                        <a:solidFill>
                          <a:srgbClr val="1F4E7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1.Синтез органических и неорганических ЛС;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методов скринингового исследования лекарств-кандидатов;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7.Знание требований к объему фармацевтической разработки по отдельным группам ЛС и лекарственных форм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8.Знание и реализация инструментальных методов для изучения физико-химических характеристик молекул и ЛС;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9.Знание принципов и порядка обеспечения качества испытаний ЛС</a:t>
                      </a:r>
                    </a:p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1.Знание требований к организации испытаний, объему и видам доклинических исследований ЛС;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требований к помещениям, в которых проводятся испытания и содержатся животные;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3.Знание требований к качеству животных, к условиям их содержания и кормления;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4.Принципы и методология  валидации биологических моделей 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5.Знания в области  физиологии, патофизиологии, токсикологической химии, фармакологии</a:t>
                      </a:r>
                    </a:p>
                    <a:p>
                      <a:endParaRPr lang="ru-RU" sz="1600" b="1" i="1" u="none" strike="noStrike" kern="1200" baseline="0" dirty="0" smtClean="0">
                        <a:solidFill>
                          <a:srgbClr val="1F4E7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1.Знания в области фармакологии, клинической фармакологии, и токсикологии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требований к организации испытательных центров;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3.Правила оценки безопасности и эффективности ЛП, применяемые в клинических исследованиях ЛП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4.Знание молеку-лярных, биохими-ческих, клеточных, органных и систем.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механизмов действия ЛС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1.Знания в области фармацевтической технологии, фармацевтической химии, фармакогнозии, экономического анализа и фармацевтического маркетинга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требований к производственным помещениям, вспомогательным помещениям и персоналу;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3.Знания  требований к производству и контролю качества ЛС;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2.Знание принципов работы со стволовыми клетками, клеточными продуктами;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3.Навыки работы в области генной инженерии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4.Моделирование генетических последовательностей и структуры белков;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5.Навыки метода ДНК-картирования;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6.Проведение исследований </a:t>
                      </a:r>
                      <a:r>
                        <a:rPr lang="ru-RU" sz="1600" b="1" i="1" u="none" strike="noStrike" kern="1200" baseline="0" dirty="0" err="1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</a:t>
                      </a: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u="none" strike="noStrike" kern="1200" baseline="0" dirty="0" err="1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vivo</a:t>
                      </a: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i="1" u="none" strike="noStrike" kern="1200" baseline="0" dirty="0" err="1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u="none" strike="noStrike" kern="1200" baseline="0" dirty="0" err="1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vitro</a:t>
                      </a: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i="1" u="none" strike="noStrike" kern="1200" baseline="0" dirty="0" err="1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u="none" strike="noStrike" kern="1200" baseline="0" dirty="0" err="1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vivo</a:t>
                      </a: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релевантных моделях. </a:t>
                      </a:r>
                      <a:endParaRPr lang="ru-RU" sz="1600" b="0" i="0" u="none" strike="noStrike" kern="1200" baseline="0" dirty="0" smtClean="0">
                        <a:solidFill>
                          <a:srgbClr val="1F4E7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29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5</a:t>
            </a:fld>
            <a:endParaRPr lang="ru-RU" noProof="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05610"/>
              </p:ext>
            </p:extLst>
          </p:nvPr>
        </p:nvGraphicFramePr>
        <p:xfrm>
          <a:off x="0" y="17778"/>
          <a:ext cx="12143084" cy="6766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70754"/>
                <a:gridCol w="2475386"/>
                <a:gridCol w="2088232"/>
                <a:gridCol w="2217000"/>
                <a:gridCol w="2103480"/>
                <a:gridCol w="2088232"/>
              </a:tblGrid>
              <a:tr h="555427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лекарственных средств 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Доклинические исследования 	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Клинические исследования 	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ЛС 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Биомедицина / </a:t>
                      </a:r>
                    </a:p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Биоинформатика 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68163"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основных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знаний, умений и навыков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специалистов	</a:t>
                      </a:r>
                    </a:p>
                    <a:p>
                      <a:endParaRPr lang="ru-RU" sz="1800" dirty="0">
                        <a:solidFill>
                          <a:srgbClr val="1F4E7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10.Знание методов статистического управления качеством, математической статистики, применяемых при оценке полученных результатов испытаний и валидации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11.Знание способов и методов управления проектами по фармацевтической разработке </a:t>
                      </a:r>
                    </a:p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13.Определение трудоемкости работ по фармацевтической разработке, необходимых ресурсов для их выполнения и длительность их проведения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6.Знание молеку-лярных, биохими-ческих, клеточных, органных и систем.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механизмов действия ЛС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7.Знание методов прогнозирования токсичности ЛС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8.Методы оценки безопасности химических веществ, применяемых в доклинических исследованиях ЛС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9.Знания требований к лабораторному оборудованию и к его калибровке;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10.Знание требований к испытуемому и контрольному веществу;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5.Знание требований к испытуемому и контрольному веществу;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6.Знание требований к составлению Протокола и к порядку 	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проведения клинического исследования;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7.Знание основ клинической фармакокинетики и принципов разработки режимов дозирования ЛС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8.Знание статистических методов;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9.Знания к требованию к регистрации данных и оформлению отчета;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4.Знание требований к производству фармацевтических субстанций;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5.Понимание процессов фармацевтической разработки;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6.Исследование стабильности ЛС и фармацевт. субстанций;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7.Знание принципов обеспечения физико-химической, структурно-механической, антимикробной стабильности лек. форм при их производстве 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8.Знание принципов фармацевтической микробиологии и асептики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1F4E7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0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6</a:t>
            </a:fld>
            <a:endParaRPr lang="ru-RU" noProof="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02303"/>
              </p:ext>
            </p:extLst>
          </p:nvPr>
        </p:nvGraphicFramePr>
        <p:xfrm>
          <a:off x="0" y="128449"/>
          <a:ext cx="11927058" cy="64583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13892"/>
                <a:gridCol w="2088232"/>
                <a:gridCol w="2448272"/>
                <a:gridCol w="2000976"/>
                <a:gridCol w="2103480"/>
                <a:gridCol w="1872206"/>
              </a:tblGrid>
              <a:tr h="852611"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99" b="1" i="0" u="none" strike="noStrike" kern="1200" baseline="0" dirty="0" smtClean="0">
                          <a:solidFill>
                            <a:srgbClr val="1F4E79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лекарственных средств (ЛС)	</a:t>
                      </a:r>
                      <a:endParaRPr lang="ru-RU" b="1" dirty="0">
                        <a:solidFill>
                          <a:srgbClr val="1F4E79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99" b="1" i="0" u="none" strike="noStrike" kern="1200" baseline="0" dirty="0" smtClean="0">
                          <a:solidFill>
                            <a:srgbClr val="1F4E79"/>
                          </a:solidFill>
                          <a:latin typeface="+mn-lt"/>
                          <a:ea typeface="+mn-ea"/>
                          <a:cs typeface="+mn-cs"/>
                        </a:rPr>
                        <a:t>Доклинические исследования 	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99" b="1" i="0" u="none" strike="noStrike" kern="1200" baseline="0" dirty="0" smtClean="0">
                          <a:solidFill>
                            <a:srgbClr val="1F4E79"/>
                          </a:solidFill>
                          <a:latin typeface="+mn-lt"/>
                          <a:ea typeface="+mn-ea"/>
                          <a:cs typeface="+mn-cs"/>
                        </a:rPr>
                        <a:t>Клинические исследования </a:t>
                      </a:r>
                      <a:endParaRPr lang="ru-RU" b="1" dirty="0">
                        <a:solidFill>
                          <a:srgbClr val="1F4E79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99" b="1" i="0" u="none" strike="noStrike" kern="1200" baseline="0" dirty="0" smtClean="0">
                          <a:solidFill>
                            <a:srgbClr val="1F4E79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ЛС </a:t>
                      </a:r>
                      <a:endParaRPr lang="ru-RU" b="1" dirty="0">
                        <a:solidFill>
                          <a:srgbClr val="1F4E79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99" b="1" i="0" u="none" strike="noStrike" kern="1200" baseline="0" dirty="0" smtClean="0">
                          <a:solidFill>
                            <a:srgbClr val="1F4E79"/>
                          </a:solidFill>
                          <a:latin typeface="+mn-lt"/>
                          <a:ea typeface="+mn-ea"/>
                          <a:cs typeface="+mn-cs"/>
                        </a:rPr>
                        <a:t>Биомедицина / </a:t>
                      </a:r>
                    </a:p>
                    <a:p>
                      <a:r>
                        <a:rPr lang="ru-RU" sz="1799" b="1" i="0" u="none" strike="noStrike" kern="1200" baseline="0" dirty="0" smtClean="0">
                          <a:solidFill>
                            <a:srgbClr val="1F4E79"/>
                          </a:solidFill>
                          <a:latin typeface="+mn-lt"/>
                          <a:ea typeface="+mn-ea"/>
                          <a:cs typeface="+mn-cs"/>
                        </a:rPr>
                        <a:t>Биоинформатика </a:t>
                      </a:r>
                      <a:endParaRPr lang="ru-RU" b="1" dirty="0" smtClean="0">
                        <a:solidFill>
                          <a:srgbClr val="1F4E79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44284"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основных 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знаний, умений и навыков 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стов	</a:t>
                      </a:r>
                    </a:p>
                    <a:p>
                      <a:endParaRPr lang="ru-RU" sz="1600" b="1" dirty="0">
                        <a:solidFill>
                          <a:srgbClr val="1F4E7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анализировать используемую технологию на соответствие установленным требованиям и управляемость технологических процессов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18.Знание методов изучения токсикологических свойств действующего вещества</a:t>
                      </a:r>
                    </a:p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и.т.д.</a:t>
                      </a:r>
                      <a:r>
                        <a:rPr lang="ru-RU" sz="1600" b="0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требований к составлению и проведению подробной стандартной методики экспериментальных работ и к порядку проведения испытаний;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12.Знание методов математической статистики, применяемые для обработки результатов доклинических исследований лекарственных средств;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13.Знания требований к регистрации данных и оформлению отчета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и.т.д.</a:t>
                      </a:r>
                      <a:endParaRPr lang="ru-RU" sz="1600" b="0" i="0" u="none" strike="noStrike" kern="1200" baseline="0" dirty="0" smtClean="0">
                        <a:solidFill>
                          <a:srgbClr val="1F4E7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информационных технологий, в т.ч. использующихся уполномоченным государственным органом исполнительной власти по клиническим исследованиям ЛП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11.Знания требований к службе контроля за качеством испытаний.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и.т.д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9.Знание принципов валидации технологических процессов и аналитических методик, квалификации помещений и оборудования, инженерных систем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10.Умение применять статистические методы анализа для оценки значимости факторов, влияющих на устойчивость и надежность процессов, оборудования и инженерных систем </a:t>
                      </a:r>
                    </a:p>
                    <a:p>
                      <a:r>
                        <a:rPr lang="ru-RU" sz="1600" b="1" i="1" u="none" strike="noStrike" kern="1200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и.т.д.</a:t>
                      </a:r>
                      <a:endParaRPr lang="ru-RU" sz="1600" b="0" i="0" u="none" strike="noStrike" kern="1200" baseline="0" dirty="0" smtClean="0">
                        <a:solidFill>
                          <a:srgbClr val="1F4E7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7</a:t>
            </a:fld>
            <a:endParaRPr lang="ru-RU" noProof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756" y="404664"/>
            <a:ext cx="118813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800" b="1" i="1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Приказом Минобрнауки России от </a:t>
            </a:r>
            <a:r>
              <a:rPr lang="ru-RU" sz="2800" b="1" i="1" u="sng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27.03.2018  </a:t>
            </a:r>
            <a:r>
              <a:rPr lang="ru-RU" sz="2800" b="1" i="1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№219  ФГОС</a:t>
            </a:r>
            <a:r>
              <a:rPr lang="ru-RU" sz="2800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3++ </a:t>
            </a:r>
            <a:r>
              <a:rPr lang="ru-RU" sz="28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u="sng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примерной образовательной </a:t>
            </a:r>
            <a:r>
              <a:rPr lang="ru-RU" sz="2800" b="1" i="1" u="sng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800" b="1" i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дополнительного перечня компетенций, </a:t>
            </a:r>
          </a:p>
          <a:p>
            <a:pPr algn="ctr"/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кафедры, осуществляющие  </a:t>
            </a:r>
            <a:r>
              <a:rPr lang="ru-RU" sz="28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обучение по </a:t>
            </a:r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дисциплинам направления </a:t>
            </a:r>
            <a:r>
              <a:rPr lang="ru-RU" sz="28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подготовки 33.05.01 Фармация </a:t>
            </a:r>
            <a:endParaRPr lang="ru-RU" sz="28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при актуализации рабочих программ на </a:t>
            </a:r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2023/2024 </a:t>
            </a:r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дорабатывают индикаторы </a:t>
            </a:r>
            <a:r>
              <a:rPr lang="ru-RU" sz="28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достижений </a:t>
            </a:r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(ИД) </a:t>
            </a:r>
          </a:p>
          <a:p>
            <a:pPr algn="ctr"/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омпетенциями из дополнительного перечня – </a:t>
            </a:r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знания, умения </a:t>
            </a:r>
            <a:r>
              <a:rPr lang="ru-RU" sz="28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навыки</a:t>
            </a:r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соответствующих</a:t>
            </a:r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изучаемым </a:t>
            </a:r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модулям </a:t>
            </a:r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дисциплин по</a:t>
            </a:r>
            <a:endParaRPr lang="ru-RU" sz="28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ниверсальным (УК), </a:t>
            </a:r>
          </a:p>
          <a:p>
            <a:pPr algn="ctr"/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общепрофессиональным (ОПК) </a:t>
            </a:r>
            <a:r>
              <a:rPr lang="ru-RU" sz="2800" b="1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endParaRPr lang="ru-RU" sz="2800" b="1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профессиональным компетенциям (ПК). </a:t>
            </a:r>
            <a:endParaRPr lang="ru-RU" sz="28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5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8</a:t>
            </a:fld>
            <a:endParaRPr lang="ru-RU" noProof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33237"/>
              </p:ext>
            </p:extLst>
          </p:nvPr>
        </p:nvGraphicFramePr>
        <p:xfrm>
          <a:off x="189757" y="116634"/>
          <a:ext cx="11737304" cy="666010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801809"/>
                <a:gridCol w="114733"/>
                <a:gridCol w="8820762"/>
              </a:tblGrid>
              <a:tr h="473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(группы) универсальных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компетенций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универсальной компетенции выпускника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Системное и критическое мышление</a:t>
                      </a:r>
                      <a:endParaRPr lang="ru-RU" sz="14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УК-1. Способен осуществлять критический анализ проблемных ситуаций на основе системного подхода, вырабатывать стратегию действий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реализация проектов</a:t>
                      </a:r>
                      <a:endParaRPr lang="ru-RU" sz="14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УК-2. Способен управлять проектом на всех этапах его жизненного цикла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Командная работа и лидерство</a:t>
                      </a:r>
                      <a:endParaRPr lang="ru-RU" sz="14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УК-3. Способен организовывать и руководить работой команды, вырабатывая командную стратегию для достижения поставленной цели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Коммуникация</a:t>
                      </a:r>
                      <a:endParaRPr lang="ru-RU" sz="14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УК-4. Способен применять современные коммуникативные технологии, в том числе на иностранном(</a:t>
                      </a:r>
                      <a:r>
                        <a:rPr lang="ru-RU" sz="1600" b="1" dirty="0" err="1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ых</a:t>
                      </a: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языке(ах), для академического и профессионального взаимодействия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Межкультурное взаимодействие</a:t>
                      </a:r>
                      <a:endParaRPr lang="ru-RU" sz="14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УК-5. Способен анализировать и учитывать разнообразие культур в процессе межкультурного взаимодействия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9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Самоорганизация и саморазвитие (в том числе здоровьесбережение)</a:t>
                      </a:r>
                      <a:endParaRPr lang="ru-RU" sz="14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УК-6. Способен определять и реализовывать приоритеты собственной деятельности и способы ее совершенствования на основе самооценки и образования в течение всей жизни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УК-7. Способен поддерживать должный уровень физической подготовленности для обеспечения полноценной социальной и профессиональной деятельности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жизнедеятельности</a:t>
                      </a:r>
                      <a:endParaRPr lang="ru-RU" sz="14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УК-8. Способен создавать и поддерживать в повседневной жизни и в профессиональной деятельности безопасные условия жизнедеятельности для сохранения природной среды, обеспечения устойчивого развития общества, в том числе при угрозе и возникновении чрезвычайных ситуаций и военных конфликтов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92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0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Экономическая культура, </a:t>
                      </a:r>
                      <a:endParaRPr lang="ru-RU" sz="1400" dirty="0" smtClean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 числе финансовая грамотность</a:t>
                      </a:r>
                      <a:endParaRPr lang="ru-RU" sz="14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УК-9. Способен принимать обоснованные экономические решения в различных областях жизнедеятельности</a:t>
                      </a:r>
                      <a:endParaRPr lang="ru-RU" sz="16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 anchor="ctr">
                    <a:noFill/>
                  </a:tcPr>
                </a:tc>
              </a:tr>
              <a:tr h="694019">
                <a:tc gridSpan="3">
                  <a:txBody>
                    <a:bodyPr/>
                    <a:lstStyle/>
                    <a:p>
                      <a:pPr marL="0" marR="0" indent="0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Гражданская позиция                             </a:t>
                      </a:r>
                      <a:r>
                        <a:rPr lang="ru-RU" sz="16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УК-10. Способен формировать нетерпимое отношение к коррупционному поведению</a:t>
                      </a:r>
                    </a:p>
                    <a:p>
                      <a:pPr marL="0" marR="0" indent="0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148" marR="19148" marT="31502" marB="3150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25938" y="1825625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1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9</a:t>
            </a:fld>
            <a:endParaRPr lang="ru-RU" noProof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968541"/>
              </p:ext>
            </p:extLst>
          </p:nvPr>
        </p:nvGraphicFramePr>
        <p:xfrm>
          <a:off x="117748" y="188641"/>
          <a:ext cx="11953328" cy="695599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126653"/>
                <a:gridCol w="8826675"/>
              </a:tblGrid>
              <a:tr h="558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(группы) общепрофессиональных компетенций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общепрофессиональной компетенции выпускника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070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методология</a:t>
                      </a:r>
                      <a:endParaRPr lang="ru-RU" sz="16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ОПК-1. Способен использовать основные биологические, физико-химические, химические, математические методы для разработки, исследований и экспертизы лекарственных средств, изготовления лекарственных препаратов</a:t>
                      </a: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/>
                </a:tc>
              </a:tr>
              <a:tr h="880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ОПК-2. Способен применять знания о морфофункциональных особенностях, физиологических состояниях и патологических процессах в организме человека для решения профессиональных задач</a:t>
                      </a: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/>
                </a:tc>
              </a:tr>
              <a:tr h="880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Адаптация к производственным условиям</a:t>
                      </a:r>
                      <a:endParaRPr lang="ru-RU" sz="16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ОПК-3. Способен осуществлять профессиональную деятельность с учетом конкретных экономических, экологических, социальных факторов в рамках системы нормативно-правового регулирования сферы обращения </a:t>
                      </a:r>
                      <a:r>
                        <a:rPr lang="ru-RU" sz="18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ЛС</a:t>
                      </a: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/>
                </a:tc>
              </a:tr>
              <a:tr h="880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Этика и деонтология</a:t>
                      </a:r>
                      <a:endParaRPr lang="ru-RU" sz="16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ОПК-4. Способен осуществлять профессиональную деятельность в соответствии с этическими нормами и морально-нравственными принципами фармацевтической этики и деонтологии</a:t>
                      </a: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/>
                </a:tc>
              </a:tr>
              <a:tr h="880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первой помощи</a:t>
                      </a:r>
                      <a:endParaRPr lang="ru-RU" sz="16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ОПК-5. Способен оказывать первую помощь на территории фармацевтической организации при неотложных состояниях у посетителей до приезда бригады скорой помощи</a:t>
                      </a: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/>
                </a:tc>
              </a:tr>
              <a:tr h="614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информационных технологий</a:t>
                      </a:r>
                      <a:endParaRPr lang="ru-RU" sz="160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ОПК-6. Способен понимать принципы работы современных информационных технологий и использовать их для решения задач профессиональной </a:t>
                      </a:r>
                      <a:r>
                        <a:rPr lang="ru-RU" sz="1800" b="1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/>
                </a:tc>
              </a:tr>
              <a:tr h="614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(группы) профессиональных компетенций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ПКО-1</a:t>
                      </a:r>
                      <a:r>
                        <a:rPr lang="ru-RU" sz="1800" b="1" i="0" u="none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ru-RU" sz="1800" b="1" i="0" u="none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ПКО-6</a:t>
                      </a:r>
                      <a:r>
                        <a:rPr lang="ru-RU" sz="1800" b="1" i="0" u="none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b="1" i="0" u="none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ПК-1 </a:t>
                      </a:r>
                      <a:r>
                        <a:rPr lang="ru-RU" sz="1800" b="1" i="0" u="none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800" b="1" i="0" u="none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ПК-20</a:t>
                      </a:r>
                      <a:r>
                        <a:rPr lang="ru-RU" sz="1800" b="1" i="0" u="none" baseline="0" dirty="0" smtClean="0">
                          <a:solidFill>
                            <a:srgbClr val="1F4E7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выбраны из </a:t>
                      </a:r>
                      <a:r>
                        <a:rPr lang="ru-RU" sz="1800" b="1" i="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примерной образовательной программы </a:t>
                      </a:r>
                      <a:endParaRPr lang="ru-RU" sz="1800" i="0" u="none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44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850" marR="25850" marT="42528" marB="4252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2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3733</TotalTime>
  <Words>1619</Words>
  <Application>Microsoft Office PowerPoint</Application>
  <PresentationFormat>Произвольный</PresentationFormat>
  <Paragraphs>264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 вопросе внесения изменений и дополнений  в рабочие программы дисциплин (модулей)  по направлению подготовки 33.00.00 (33.05.01) Фармация дополнительных компетенций (знаний, умений, навыков) специалистов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Дополнения и изменения в рабочие программы дисциплин  на 2023/2024  учебный год   рекомендуем рассмотреть на заседании кафедры и  оформить протоколами (в срок - после 15.06.2023 года),  рекомендуем предоставить протоколы  в методическую комиссию  фармацевтического факультета (в срок - до 01.07.2023 года)  для дальнейшего их утверждения проректором по учебной работе  Гайворонской Т.В.  ПРИМЕЧАНИЕ: в соответствии с дополнениями и изменениями  в рабочих программах дисциплин кафедр, просим внести соответствующие коррективы  в лекционные, практические занятия и фонды оценочных средств. </vt:lpstr>
      <vt:lpstr>СПАСИБО ЗА ВНИМАНИЕ!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ВЗАИМОДЕЙСТВИЯ УНИВЕРСИТЕТА СО ШКОЛАМИ:</dc:title>
  <dc:creator>Мильченко Надежда Олеговна</dc:creator>
  <cp:lastModifiedBy>Бат Нафисет Масхудовна</cp:lastModifiedBy>
  <cp:revision>291</cp:revision>
  <cp:lastPrinted>2023-06-14T07:56:13Z</cp:lastPrinted>
  <dcterms:created xsi:type="dcterms:W3CDTF">2023-03-31T07:20:49Z</dcterms:created>
  <dcterms:modified xsi:type="dcterms:W3CDTF">2023-06-14T09:18:13Z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