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60045-CD05-E446-92CC-96EA8DDEB21B}" type="datetimeFigureOut">
              <a:rPr lang="ru-RU" smtClean="0"/>
              <a:t>14.06.2023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50DC9-7E13-DA47-89EE-628B5D876B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0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FF861-D7C0-A247-8E45-21CCC9FF2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2EA592-A7C3-9946-BCB8-11DEDB56F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0B1055-F4B9-2148-A0A5-65EE3822C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4604-8E1B-2540-852A-8862121A33E0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C3DE8-6651-B842-8658-B94F806C4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EC6A28-4677-5A4A-9B62-4ECB0DDD8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41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D35A8-973B-C04D-A35F-40059E8E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4D6BE2-C7DF-444D-B13D-84DF01818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2FE895-1FDA-814A-912C-A672677C1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7CC7-F24F-234E-A8AC-94B4859AE3A4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A0B6E1-9B26-2E4C-8BC9-1ACE96D33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4B7DEA-1319-8A47-A309-40004122E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9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2F86E4D-AF43-0840-8FCB-80B37AC43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C86E61-4962-2541-A090-47E7628CE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100A6D-FD2B-B645-B538-28BEC918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AEC29-9AF6-7244-9BC2-2AAEEBCDB258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CD2E36-A392-414E-8BAF-38D9A5F1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8C0203-58F0-1048-990E-9196983D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7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D135B-0E74-524F-BEAD-22851E62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264023-C2AC-4846-82C6-F35D0431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6BF34D-E7B7-314B-A24D-D2A7CA50B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6088-8D36-1C4F-BB42-21526EA9EAAC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C78BA-BE47-6B40-8A49-AC930DCC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582D3A-B1CC-5242-A416-98ABC750B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51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8806C-A185-6B4A-B97F-F2B14DE6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806167-4661-B648-8D1E-95A294CAB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92F892-983A-CB43-9ECC-E5F40E9E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D89A9-BC59-D349-960C-00213852E18A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FC12EA-A319-6A4A-8C82-017EE473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0EA988-59FF-AD45-8B00-18112F57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59F59-4FEE-BA4E-AB07-2B395E11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B0864-D548-4244-AAE6-BBC33E8CE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33B76D-C0D7-BE44-BA83-B5AE797DB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00BC-174F-744E-972E-B181581F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8B05-2049-8747-B86D-9AB24754BB56}" type="datetime1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6FFCE2-1A75-6640-9503-18BDD404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08FE11-16F7-A440-8215-B7E739EC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5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796B70-5222-7A46-AAAC-387B8F00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8F10B5-7334-6D46-8A2A-FBCE05F64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DB25D6A-67E6-FB48-A587-56EA96AAA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A786B2-187B-6A41-93B9-4193B4EBE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C5645A-92C1-0540-98EE-5B966C526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636A603-A7E7-6C43-B1BC-60593F15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7FD7-AE01-124A-800F-2CE68D925A24}" type="datetime1">
              <a:rPr lang="ru-RU" smtClean="0"/>
              <a:t>14.06.2023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2F41885-59C2-4945-B14F-B4EB8C16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D7A002-2725-3B49-9092-492E3D8B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D000B-97CC-8A4E-A5E7-73F06F498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5D3CFC-4234-584B-ADB7-097614F5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D82C0-F734-444D-8BCC-40880E7E0230}" type="datetime1">
              <a:rPr lang="ru-RU" smtClean="0"/>
              <a:t>14.06.2023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CA865A7-A8AF-E045-B290-42B39CFAA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B2E4EDD-3386-224F-BE4E-BF2C1169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88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C076C3C-AA35-534C-96F3-AF3B815F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73E3-2836-0544-A942-543A40CDAD15}" type="datetime1">
              <a:rPr lang="ru-RU" smtClean="0"/>
              <a:t>14.06.2023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69032E-67A9-7743-A6F0-E1193ABD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85BB6F-50F8-C643-971E-6AAF6F9D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9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79BCA-599F-7341-A945-9D03C323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29ECD7-28B8-4D4E-B9BE-A558B9E56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66BE81-134F-424D-B7C9-A64CAB1DB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07138-768B-E745-B0F6-0399355F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1E02-A096-FB4B-823C-A0BB07FC5E31}" type="datetime1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E3506E-489D-2947-A8AA-0B1D34AC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4D7B53-B674-1341-BFEA-287217AA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7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C6528C-2E08-3F44-A5C0-5C0B7F38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20E800-7E85-B343-A610-2337322B8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57E79A-E931-3447-BED7-5151C99F6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433D82-D425-2948-950A-0CB93073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6C37-3515-5847-99A6-03C2316F9400}" type="datetime1">
              <a:rPr lang="ru-RU" smtClean="0"/>
              <a:t>14.06.2023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7C23FD-D187-8B4F-9FCF-A94BD532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DCC6D-3B7A-D04C-B4F1-4C3E3D0B7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38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6E2A2-3823-5946-B8E9-C5705355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4DE90D-374B-8B4E-BE31-C52D540EC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33B258-5C03-F140-819E-44DB9728F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EC2A-5A19-F34E-AD63-FECBC422A3C1}" type="datetime1">
              <a:rPr lang="ru-RU" smtClean="0"/>
              <a:t>14.06.2023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3FF678-27EC-514C-877B-8A61A2CE3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9376A-D688-B94C-9C70-F5A72AE256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EF90-56F7-F341-BE81-A3B6C74EED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54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364276-62B3-AF41-A040-053910181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О вопросе внесения изменений и дополнений в рабочие программы дисциплин (модулей) по направлению подготовки в УГСН 31.00.00 Клиническая медицина (Педиатрия) в сфере разработки и обращения медицинских изделий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F228D1-836E-B348-A7A5-3FEFA1210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Председатель Методической комиссии педиатрического факультета </a:t>
            </a:r>
            <a:r>
              <a:rPr lang="ru-RU" dirty="0" err="1"/>
              <a:t>Бурлуцкая</a:t>
            </a:r>
            <a:r>
              <a:rPr lang="ru-RU" dirty="0"/>
              <a:t> А.В. </a:t>
            </a: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3BA4DD1C-4B45-D644-BF4F-526A414B6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46799" cy="210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81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57572-45AA-1446-881E-2E181DD2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4362DD-C13A-1140-A3BB-638ACE213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956B94-279F-6641-AACA-986CE6D9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E4F8CFD-B621-EB44-8641-85290D30E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</a:rPr>
              <a:t>В соответствии с письмом Департамента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государственнои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политики в сфере высшего образования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Минобрнауки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 России № МН-5/168506 от 14.03.2023 года </a:t>
            </a:r>
          </a:p>
          <a:p>
            <a:r>
              <a:rPr lang="ru-RU" sz="2400" dirty="0">
                <a:latin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 рамках реализации Протокола заседания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Межведомственнои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комиссии Совета Безопасности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Российскои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Федерации по вопросам создания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национальнои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системы защиты от новых инфекций от 18 октября 2022 г. </a:t>
            </a:r>
            <a:r>
              <a:rPr lang="en" sz="2400" dirty="0">
                <a:effectLst/>
                <a:latin typeface="Times New Roman" panose="02020603050405020304" pitchFamily="18" charset="0"/>
              </a:rPr>
              <a:t>No 8 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и поручения Правительства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Российскои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Федерации от 2 декабря 2022 г. </a:t>
            </a:r>
            <a:r>
              <a:rPr lang="en" sz="2400" dirty="0">
                <a:effectLst/>
                <a:latin typeface="Times New Roman" panose="02020603050405020304" pitchFamily="18" charset="0"/>
              </a:rPr>
              <a:t>No 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ТГ-П12-20712 Минздравом России разработаны требования к компетенциям и подготовке высококвалифицированных кадровых ресурсов в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современнои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фармацевтическои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отрасли и требования к компетенциям и подготовке высококвалифицированных кадровых ресурсов в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современнои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сфере разработки и обращения медицинских изделий (в соответствии с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действующими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 профессиональными стандартами)</a:t>
            </a:r>
            <a:endParaRPr lang="ru-RU" sz="2400" dirty="0"/>
          </a:p>
          <a:p>
            <a:r>
              <a:rPr lang="ru-RU" sz="2400" dirty="0">
                <a:latin typeface="Times New Roman" panose="02020603050405020304" pitchFamily="18" charset="0"/>
              </a:rPr>
              <a:t>Направлены 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требования для учета при разработке и реализации образовательных программ высшего образования по специальностям и направлениям подготовки, входящим в укрупненные группы </a:t>
            </a:r>
            <a:r>
              <a:rPr lang="ru-RU" sz="2400" dirty="0" err="1">
                <a:effectLst/>
                <a:latin typeface="Times New Roman" panose="02020603050405020304" pitchFamily="18" charset="0"/>
              </a:rPr>
              <a:t>специальностеи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̆ и направлений подготовки высшего образования 04.00.00 Химия, 06.00.00 Биологические науки, 19.00.00 Промышленная экология и биотехнологии, </a:t>
            </a:r>
            <a:r>
              <a:rPr lang="ru-RU" sz="2400" b="1" dirty="0">
                <a:effectLst/>
                <a:latin typeface="Times New Roman" panose="02020603050405020304" pitchFamily="18" charset="0"/>
              </a:rPr>
              <a:t>31.00.00 Клиническая медицина, </a:t>
            </a:r>
            <a:r>
              <a:rPr lang="ru-RU" sz="2400" dirty="0">
                <a:effectLst/>
                <a:latin typeface="Times New Roman" panose="02020603050405020304" pitchFamily="18" charset="0"/>
              </a:rPr>
              <a:t>33.00.00 Фармация, и соответствующих программ дополнительного профессионального образования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8B45FF9-CB43-EA41-84A8-AB0937E8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9731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E871B3-051B-9140-BE13-AE156406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специальность «Педиатрия» необходимо включить следующие навыки и знания: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требований к организации испытательных центров;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оценки безопасности и эффективности лекарственных препаратов, применяемые в клинических исследованиях лекарственных препаратов;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молекулярные, биохимические, клеточные, органные и системные механизмы действия лекарственных препаратов;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требований к испытуемому и контрольному веществу;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требований к составлению Протокола и к порядку проведения клинического испытания;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знание статистических методов;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 к требованию к регистрации данных и оформлению отчета;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информационных технологий, в том числе использующихся уполномоченным государственным органом исполнительной власти по клиническим исследованиям лекарственных препаратов;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знания требований к службе контроля за качеством испытания. </a:t>
            </a:r>
            <a:endParaRPr lang="ru-RU" sz="200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1BBEEBC-26F7-9D44-BF72-F83675D34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620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F49E3-497D-2B4F-8F21-178F0E657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реализации требований к компетенциям и подготовке высококвалифицированных кадровых ресурсов в современной фармацевтической отрасли и в сфере разработки и обращения медицинских изделий (письмо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№ МН-5/168506 от 14.03.2023 года) при реализации образовательных программ ВО по специальности 31.00.00 Клиническая медицина (Педиатрия)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F4CC131-78A0-9A49-AD04-2C171511B7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790416"/>
              </p:ext>
            </p:extLst>
          </p:nvPr>
        </p:nvGraphicFramePr>
        <p:xfrm>
          <a:off x="1413164" y="1116282"/>
          <a:ext cx="9108374" cy="5240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4187">
                  <a:extLst>
                    <a:ext uri="{9D8B030D-6E8A-4147-A177-3AD203B41FA5}">
                      <a16:colId xmlns:a16="http://schemas.microsoft.com/office/drawing/2014/main" val="450383567"/>
                    </a:ext>
                  </a:extLst>
                </a:gridCol>
                <a:gridCol w="4554187">
                  <a:extLst>
                    <a:ext uri="{9D8B030D-6E8A-4147-A177-3AD203B41FA5}">
                      <a16:colId xmlns:a16="http://schemas.microsoft.com/office/drawing/2014/main" val="2779772863"/>
                    </a:ext>
                  </a:extLst>
                </a:gridCol>
              </a:tblGrid>
              <a:tr h="201541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Основной навык и знания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Дисциплина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966506"/>
                  </a:ext>
                </a:extLst>
              </a:tr>
              <a:tr h="403082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Знание требований к организации испытательных центров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ОЗЗ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6897945"/>
                  </a:ext>
                </a:extLst>
              </a:tr>
              <a:tr h="806164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Правила оценки безопасности и эффективности лекарственных препаратов, применяемые в клинических исследованиях лекарственных препаратов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Клиническая фармакология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950494"/>
                  </a:ext>
                </a:extLst>
              </a:tr>
              <a:tr h="382928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Молекулярные, биохимические, клеточные, органные и системные механизмы действия лекарственных препаратов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Фармакология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Биологическая химия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Клиническая фармакология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Факультетская терапия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Офтальмология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Оториноларингология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Неврология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Госпитальная терапия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Акушерство и гинекология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Факультетская педиатрия</a:t>
                      </a:r>
                    </a:p>
                    <a:p>
                      <a:r>
                        <a:rPr lang="ru-RU" sz="1200" dirty="0" err="1">
                          <a:effectLst/>
                        </a:rPr>
                        <a:t>Дерматовенерология</a:t>
                      </a:r>
                      <a:endParaRPr lang="ru-RU" sz="1200" dirty="0">
                        <a:effectLst/>
                      </a:endParaRPr>
                    </a:p>
                    <a:p>
                      <a:r>
                        <a:rPr lang="ru-RU" sz="1200" dirty="0">
                          <a:effectLst/>
                        </a:rPr>
                        <a:t>Психиатрия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Инфекционные болезни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Онкология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Поликлиническая педиатрия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Детские инфекционные болезни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Анестезиология, реанимация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Фтизиатрия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Госпитальная педиатрия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5300624"/>
                  </a:ext>
                </a:extLst>
              </a:tr>
            </a:tbl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34A673-58E9-8D4C-9081-F54E483A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839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B334F-AEBC-B544-98E5-110AD581F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реализации требований к компетенциям и подготовке высококвалифицированных кадровых ресурсов в современной фармацевтической отрасли и в сфере разработки и обращения медицинских изделий (письмо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Минобрнауки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России № МН-5/168506 от 14.03.2023 года) при реализации образовательных программ ВО по специальности 31.00.00 Клиническая медицина (Педиатрия) (продолжение)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F9A0360-5AB7-E040-87B0-A17753AE15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522719"/>
              </p:ext>
            </p:extLst>
          </p:nvPr>
        </p:nvGraphicFramePr>
        <p:xfrm>
          <a:off x="1258783" y="1341911"/>
          <a:ext cx="8894620" cy="48688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7310">
                  <a:extLst>
                    <a:ext uri="{9D8B030D-6E8A-4147-A177-3AD203B41FA5}">
                      <a16:colId xmlns:a16="http://schemas.microsoft.com/office/drawing/2014/main" val="212906787"/>
                    </a:ext>
                  </a:extLst>
                </a:gridCol>
                <a:gridCol w="4447310">
                  <a:extLst>
                    <a:ext uri="{9D8B030D-6E8A-4147-A177-3AD203B41FA5}">
                      <a16:colId xmlns:a16="http://schemas.microsoft.com/office/drawing/2014/main" val="2282394850"/>
                    </a:ext>
                  </a:extLst>
                </a:gridCol>
              </a:tblGrid>
              <a:tr h="57281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Знание требований к испытуемому и контрольному веществу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Клиническая фармакология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0572562"/>
                  </a:ext>
                </a:extLst>
              </a:tr>
              <a:tr h="85921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Знание требований к составлению Протокола и к порядку проведения клинического испытания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Клиническая фармакология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0821627"/>
                  </a:ext>
                </a:extLst>
              </a:tr>
              <a:tr h="57281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Знание статистических методов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ОЗЗ</a:t>
                      </a:r>
                    </a:p>
                    <a:p>
                      <a:r>
                        <a:rPr lang="ru-RU" sz="1200">
                          <a:effectLst/>
                        </a:rPr>
                        <a:t>Медицинская информатика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4564745"/>
                  </a:ext>
                </a:extLst>
              </a:tr>
              <a:tr h="57281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Знания к требованию к регистрации данных и оформлению отчета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ОЗЗ</a:t>
                      </a:r>
                    </a:p>
                    <a:p>
                      <a:r>
                        <a:rPr lang="ru-RU" sz="1200">
                          <a:effectLst/>
                        </a:rPr>
                        <a:t>Клиническая фармакология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0085499"/>
                  </a:ext>
                </a:extLst>
              </a:tr>
              <a:tr h="171843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Использование информационных технологий, в том числе использующихся уполномоченным государственным органом исполнительной власти по клиническим исследованиям лекарственных препаратов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ОЗЗ</a:t>
                      </a:r>
                    </a:p>
                    <a:p>
                      <a:r>
                        <a:rPr lang="ru-RU" sz="1200">
                          <a:effectLst/>
                        </a:rPr>
                        <a:t>Медицинская информатика</a:t>
                      </a:r>
                    </a:p>
                    <a:p>
                      <a:r>
                        <a:rPr lang="ru-RU" sz="1200">
                          <a:effectLst/>
                        </a:rPr>
                        <a:t>Клиническая фармакология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8424809"/>
                  </a:ext>
                </a:extLst>
              </a:tr>
              <a:tr h="57281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Знания требований к службе контроля за качеством испытания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</a:rPr>
                        <a:t>ОЗЗ</a:t>
                      </a:r>
                    </a:p>
                    <a:p>
                      <a:r>
                        <a:rPr lang="ru-RU" sz="1200" dirty="0">
                          <a:effectLst/>
                        </a:rPr>
                        <a:t>Клиническая фармакология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1776737"/>
                  </a:ext>
                </a:extLst>
              </a:tr>
            </a:tbl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4C6020-63A3-974A-94AD-B88FD621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9133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614EB-248B-3B44-AF7E-832D6442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Педиатрия ФГОС 3+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F4A9766-86E9-CC49-92D0-F1C40BF1D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912"/>
            <a:ext cx="10515600" cy="4835051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рабочие программы дисциплин в соответствующие компетенции внести навыки и знания согласно предложению Методической комиссии с добавлением в компетенции результатов изучения дисциплины «ЗНАТЬ», «УМЕТЬ», «ВЛАДЕТЬ»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ОПК-1.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решать стандартные задачи профессиональной деятельности с использованием информационных, библиографических ресурсов, медико-биологической терминологии, информационно-коммуникационных технологий и учетом основных требований информационной безопасности</a:t>
            </a:r>
            <a:r>
              <a:rPr lang="ru-RU" sz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ОПК-8.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к медицинскому применению лекарственных препаратов и иных веществ и их комбинаций при решении профессиональных задач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ОПК-11.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к применению медицинских изделий, предусмотренных порядками оказания медицинской помощи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ПК-14.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к определению необходимости применения природных лечебных факторов, лекарственной, немедикаментозной терапии и других методов у детей, нуждающихся в медицинской реабилитации и санаторно-курортном лечении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ПК-17.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Способность к применению основных принципов организации и управления в сфере охраны здоровья граждан, в медицинских организациях и их структурных подразделениях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ПК-22.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Готовность к участию к внедрению новых методов и методик, направленных на охрану здоровья граждан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73623C-7616-944A-9B0B-991B302B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94909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38EC9-3F26-B248-909B-AF79685A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256"/>
            <a:ext cx="10515600" cy="914400"/>
          </a:xfrm>
        </p:spPr>
        <p:txBody>
          <a:bodyPr>
            <a:normAutofit fontScale="90000"/>
          </a:bodyPr>
          <a:lstStyle/>
          <a:p>
            <a:pPr algn="ctr">
              <a:tabLst>
                <a:tab pos="3517900" algn="l"/>
              </a:tabLst>
            </a:pP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ПРОТОКОЛА (ФГОС 3+)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дополнений и изменений к рабочей программе по дисциплине «Госпитальная педиатрия» по специальности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31.05.02 ПЕДИАТРИЯ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2023-2024 учебный год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C97E211-155E-434D-88E1-5DA0CFCB3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734130"/>
              </p:ext>
            </p:extLst>
          </p:nvPr>
        </p:nvGraphicFramePr>
        <p:xfrm>
          <a:off x="838200" y="1187534"/>
          <a:ext cx="10515597" cy="513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3417329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1455247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955884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 о дополнении или изменении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дополнения или изменения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по изменению или дополнению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50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в рабочую программу дополнения, касающиеся профессиональных компетенций выпускников (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ПК-14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молекулярные, биохимические, клеточные, органные и системные механизмы действия лекарственных препаратов;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использовать информационные технологии, в том числе использующиеся уполномоченным государственным органом исполнительной власти по клиническим исследованиям лекарственных препаратов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статистическими методами</a:t>
                      </a: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Принять дополнения и изменения к рабочей программе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331476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DD1CDC-A9BA-054E-8997-3B4765606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8480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762E9-04BF-5A4C-B32C-C8948CC2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Педиатрия ФГОС 3++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A408C-FB05-1E45-89C2-3D6B93EDD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рабочие программы дисциплин в соответствующие компетенции внести навыки и знания согласно предложению Методической комиссии с добавлением в компетенции кода и наименования индикатора достижения компетенции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ОПК-10. Способен решать стандартные задачи профессиональной деятельности с использованием информационных, библиографических ресурсов, медико-биологической терминологии, информационно-коммуникационных технологий с учетом основных требований информационной безопасности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ПК-2. Способен к назначению лечения детям и контролю его эффективности и безопасности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ПК-7. Способен к анализу и представлению медицинской информации на основе доказательной медицины, к участию в проведении научных исследований, к внедрению новых методов, направленных на охрану здоровья детей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BA7771-C58F-4C45-973F-8F62D2B1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836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38EC9-3F26-B248-909B-AF79685A8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256"/>
            <a:ext cx="10515600" cy="914400"/>
          </a:xfrm>
        </p:spPr>
        <p:txBody>
          <a:bodyPr>
            <a:normAutofit fontScale="90000"/>
          </a:bodyPr>
          <a:lstStyle/>
          <a:p>
            <a:pPr algn="ctr">
              <a:tabLst>
                <a:tab pos="3517900" algn="l"/>
              </a:tabLst>
            </a:pP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ПРОТОКОЛА (ФГОС 3++)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дополнений и изменений к рабочей программе по дисциплине «Госпитальная педиатрия» по специальности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31.05.02 ПЕДИАТРИЯ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2023-2024 учебный год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C97E211-155E-434D-88E1-5DA0CFCB3B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056125"/>
              </p:ext>
            </p:extLst>
          </p:nvPr>
        </p:nvGraphicFramePr>
        <p:xfrm>
          <a:off x="838200" y="1187534"/>
          <a:ext cx="10515597" cy="513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13417329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1455247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955884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 о дополнении или изменении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дополнения или изменения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по изменению или дополнению к рабочей программе</a:t>
                      </a:r>
                      <a:r>
                        <a:rPr lang="ru-RU" sz="1700" dirty="0">
                          <a:effectLst/>
                        </a:rPr>
                        <a:t> 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50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 в рабочую программу дополнения, касающиеся профессиональных компетенций выпускников (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ПК-2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ИД-2.1. Знать: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молекулярные, биохимические, клеточные, органные и системные механизмы действия лекарственных препаратов;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ИД-2.2. Уметь: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использовать информационные технологии, в том числе использующиеся уполномоченным государственным органом исполнительной власти по клиническим исследованиям лекарственных препаратов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1590" algn="l"/>
                        </a:tabLs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ИД-2.3. Владеть: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статистическими методами</a:t>
                      </a:r>
                    </a:p>
                    <a:p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Принять дополнения и изменения к рабочей программе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331476"/>
                  </a:ext>
                </a:extLst>
              </a:tr>
            </a:tbl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08E2FF-57A6-ED43-BA87-B9E41C12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8888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1068</Words>
  <Application>Microsoft Macintosh PowerPoint</Application>
  <PresentationFormat>Широкоэкранный</PresentationFormat>
  <Paragraphs>101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О вопросе внесения изменений и дополнений в рабочие программы дисциплин (модулей) по направлению подготовки в УГСН 31.00.00 Клиническая медицина (Педиатрия) в сфере разработки и обращения медицинских изделий</vt:lpstr>
      <vt:lpstr>Презентация PowerPoint</vt:lpstr>
      <vt:lpstr>Презентация PowerPoint</vt:lpstr>
      <vt:lpstr>О реализации требований к компетенциям и подготовке высококвалифицированных кадровых ресурсов в современной фармацевтической отрасли и в сфере разработки и обращения медицинских изделий (письмо Минобрнауки России № МН-5/168506 от 14.03.2023 года) при реализации образовательных программ ВО по специальности 31.00.00 Клиническая медицина (Педиатрия) </vt:lpstr>
      <vt:lpstr>О реализации требований к компетенциям и подготовке высококвалифицированных кадровых ресурсов в современной фармацевтической отрасли и в сфере разработки и обращения медицинских изделий (письмо Минобрнауки России № МН-5/168506 от 14.03.2023 года) при реализации образовательных программ ВО по специальности 31.00.00 Клиническая медицина (Педиатрия) (продолжение) </vt:lpstr>
      <vt:lpstr>Педиатрия ФГОС 3+</vt:lpstr>
      <vt:lpstr>  ПРИМЕР ПРОТОКОЛА (ФГОС 3+) дополнений и изменений к рабочей программе по дисциплине «Госпитальная педиатрия» по специальности 31.05.02 ПЕДИАТРИЯ на 2023-2024 учебный год </vt:lpstr>
      <vt:lpstr>Педиатрия ФГОС 3++</vt:lpstr>
      <vt:lpstr>  ПРИМЕР ПРОТОКОЛА (ФГОС 3++) дополнений и изменений к рабочей программе по дисциплине «Госпитальная педиатрия» по специальности 31.05.02 ПЕДИАТРИЯ на 2023-2024 учебный год 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вопросе внесения изменений и дополнений в рабочие программы дисциплин (модулей) по направлению подготовки в УГСН 31.00.00 Клиническая медицина (Педиатрия) в сфере разработки и обращения медицинских изделий</dc:title>
  <dc:creator>Microsoft Office User</dc:creator>
  <cp:lastModifiedBy>Microsoft Office User</cp:lastModifiedBy>
  <cp:revision>20</cp:revision>
  <dcterms:created xsi:type="dcterms:W3CDTF">2023-06-13T06:54:52Z</dcterms:created>
  <dcterms:modified xsi:type="dcterms:W3CDTF">2023-06-14T08:33:44Z</dcterms:modified>
</cp:coreProperties>
</file>