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Masters/slideMaster23.xml" ContentType="application/vnd.openxmlformats-officedocument.presentationml.slideMaster+xml"/>
  <Override PartName="/ppt/slideMasters/slideMaster24.xml" ContentType="application/vnd.openxmlformats-officedocument.presentationml.slideMaster+xml"/>
  <Override PartName="/ppt/slideMasters/slideMaster25.xml" ContentType="application/vnd.openxmlformats-officedocument.presentationml.slideMaster+xml"/>
  <Override PartName="/ppt/slideMasters/slideMaster26.xml" ContentType="application/vnd.openxmlformats-officedocument.presentationml.slideMaster+xml"/>
  <Override PartName="/ppt/slideMasters/slideMaster27.xml" ContentType="application/vnd.openxmlformats-officedocument.presentationml.slideMaster+xml"/>
  <Override PartName="/ppt/slideMasters/slideMaster28.xml" ContentType="application/vnd.openxmlformats-officedocument.presentationml.slideMaster+xml"/>
  <Override PartName="/ppt/slideMasters/slideMaster29.xml" ContentType="application/vnd.openxmlformats-officedocument.presentationml.slideMaster+xml"/>
  <Override PartName="/ppt/slideMasters/slideMaster30.xml" ContentType="application/vnd.openxmlformats-officedocument.presentationml.slideMaster+xml"/>
  <Override PartName="/ppt/slideMasters/slideMaster31.xml" ContentType="application/vnd.openxmlformats-officedocument.presentationml.slideMaster+xml"/>
  <Override PartName="/ppt/slideMasters/slideMaster32.xml" ContentType="application/vnd.openxmlformats-officedocument.presentationml.slideMaster+xml"/>
  <Override PartName="/ppt/slideMasters/slideMaster33.xml" ContentType="application/vnd.openxmlformats-officedocument.presentationml.slideMaster+xml"/>
  <Override PartName="/ppt/slideMasters/slideMaster34.xml" ContentType="application/vnd.openxmlformats-officedocument.presentationml.slideMaster+xml"/>
  <Override PartName="/ppt/slideMasters/slideMaster35.xml" ContentType="application/vnd.openxmlformats-officedocument.presentationml.slideMaster+xml"/>
  <Override PartName="/ppt/slideMasters/slideMaster36.xml" ContentType="application/vnd.openxmlformats-officedocument.presentationml.slideMaster+xml"/>
  <Override PartName="/ppt/slideMasters/slideMaster37.xml" ContentType="application/vnd.openxmlformats-officedocument.presentationml.slideMaster+xml"/>
  <Override PartName="/ppt/slideMasters/slideMaster38.xml" ContentType="application/vnd.openxmlformats-officedocument.presentationml.slideMaster+xml"/>
  <Override PartName="/ppt/slideMasters/slideMaster39.xml" ContentType="application/vnd.openxmlformats-officedocument.presentationml.slideMaster+xml"/>
  <Override PartName="/ppt/slideMasters/slideMaster40.xml" ContentType="application/vnd.openxmlformats-officedocument.presentationml.slideMaster+xml"/>
  <Override PartName="/ppt/slideMasters/slideMaster41.xml" ContentType="application/vnd.openxmlformats-officedocument.presentationml.slideMaster+xml"/>
  <Override PartName="/ppt/slideMasters/slideMaster42.xml" ContentType="application/vnd.openxmlformats-officedocument.presentationml.slideMaster+xml"/>
  <Override PartName="/ppt/slideMasters/slideMaster43.xml" ContentType="application/vnd.openxmlformats-officedocument.presentationml.slideMaster+xml"/>
  <Override PartName="/ppt/slideMasters/slideMaster44.xml" ContentType="application/vnd.openxmlformats-officedocument.presentationml.slideMaster+xml"/>
  <Override PartName="/ppt/slideMasters/slideMaster4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theme/theme6.xml" ContentType="application/vnd.openxmlformats-officedocument.theme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theme/theme7.xml" ContentType="application/vnd.openxmlformats-officedocument.theme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theme/theme8.xml" ContentType="application/vnd.openxmlformats-officedocument.theme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theme/theme9.xml" ContentType="application/vnd.openxmlformats-officedocument.theme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theme/theme10.xml" ContentType="application/vnd.openxmlformats-officedocument.theme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theme/theme11.xml" ContentType="application/vnd.openxmlformats-officedocument.theme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theme/theme12.xml" ContentType="application/vnd.openxmlformats-officedocument.theme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theme/theme13.xml" ContentType="application/vnd.openxmlformats-officedocument.theme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slideLayouts/slideLayout155.xml" ContentType="application/vnd.openxmlformats-officedocument.presentationml.slideLayout+xml"/>
  <Override PartName="/ppt/theme/theme14.xml" ContentType="application/vnd.openxmlformats-officedocument.theme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slideLayouts/slideLayout165.xml" ContentType="application/vnd.openxmlformats-officedocument.presentationml.slideLayout+xml"/>
  <Override PartName="/ppt/slideLayouts/slideLayout166.xml" ContentType="application/vnd.openxmlformats-officedocument.presentationml.slideLayout+xml"/>
  <Override PartName="/ppt/theme/theme15.xml" ContentType="application/vnd.openxmlformats-officedocument.theme+xml"/>
  <Override PartName="/ppt/slideLayouts/slideLayout167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Layouts/slideLayout17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75.xml" ContentType="application/vnd.openxmlformats-officedocument.presentationml.slideLayout+xml"/>
  <Override PartName="/ppt/slideLayouts/slideLayout176.xml" ContentType="application/vnd.openxmlformats-officedocument.presentationml.slideLayout+xml"/>
  <Override PartName="/ppt/slideLayouts/slideLayout177.xml" ContentType="application/vnd.openxmlformats-officedocument.presentationml.slideLayout+xml"/>
  <Override PartName="/ppt/theme/theme16.xml" ContentType="application/vnd.openxmlformats-officedocument.theme+xml"/>
  <Override PartName="/ppt/slideLayouts/slideLayout178.xml" ContentType="application/vnd.openxmlformats-officedocument.presentationml.slideLayout+xml"/>
  <Override PartName="/ppt/slideLayouts/slideLayout179.xml" ContentType="application/vnd.openxmlformats-officedocument.presentationml.slideLayout+xml"/>
  <Override PartName="/ppt/slideLayouts/slideLayout180.xml" ContentType="application/vnd.openxmlformats-officedocument.presentationml.slideLayout+xml"/>
  <Override PartName="/ppt/slideLayouts/slideLayout181.xml" ContentType="application/vnd.openxmlformats-officedocument.presentationml.slideLayout+xml"/>
  <Override PartName="/ppt/slideLayouts/slideLayout182.xml" ContentType="application/vnd.openxmlformats-officedocument.presentationml.slideLayout+xml"/>
  <Override PartName="/ppt/slideLayouts/slideLayout183.xml" ContentType="application/vnd.openxmlformats-officedocument.presentationml.slideLayout+xml"/>
  <Override PartName="/ppt/slideLayouts/slideLayout184.xml" ContentType="application/vnd.openxmlformats-officedocument.presentationml.slideLayout+xml"/>
  <Override PartName="/ppt/slideLayouts/slideLayout185.xml" ContentType="application/vnd.openxmlformats-officedocument.presentationml.slideLayout+xml"/>
  <Override PartName="/ppt/slideLayouts/slideLayout186.xml" ContentType="application/vnd.openxmlformats-officedocument.presentationml.slideLayout+xml"/>
  <Override PartName="/ppt/slideLayouts/slideLayout187.xml" ContentType="application/vnd.openxmlformats-officedocument.presentationml.slideLayout+xml"/>
  <Override PartName="/ppt/slideLayouts/slideLayout188.xml" ContentType="application/vnd.openxmlformats-officedocument.presentationml.slideLayout+xml"/>
  <Override PartName="/ppt/theme/theme17.xml" ContentType="application/vnd.openxmlformats-officedocument.theme+xml"/>
  <Override PartName="/ppt/slideLayouts/slideLayout189.xml" ContentType="application/vnd.openxmlformats-officedocument.presentationml.slideLayout+xml"/>
  <Override PartName="/ppt/slideLayouts/slideLayout190.xml" ContentType="application/vnd.openxmlformats-officedocument.presentationml.slideLayout+xml"/>
  <Override PartName="/ppt/slideLayouts/slideLayout191.xml" ContentType="application/vnd.openxmlformats-officedocument.presentationml.slideLayout+xml"/>
  <Override PartName="/ppt/slideLayouts/slideLayout192.xml" ContentType="application/vnd.openxmlformats-officedocument.presentationml.slideLayout+xml"/>
  <Override PartName="/ppt/slideLayouts/slideLayout193.xml" ContentType="application/vnd.openxmlformats-officedocument.presentationml.slideLayout+xml"/>
  <Override PartName="/ppt/slideLayouts/slideLayout194.xml" ContentType="application/vnd.openxmlformats-officedocument.presentationml.slideLayout+xml"/>
  <Override PartName="/ppt/slideLayouts/slideLayout195.xml" ContentType="application/vnd.openxmlformats-officedocument.presentationml.slideLayout+xml"/>
  <Override PartName="/ppt/slideLayouts/slideLayout196.xml" ContentType="application/vnd.openxmlformats-officedocument.presentationml.slideLayout+xml"/>
  <Override PartName="/ppt/slideLayouts/slideLayout197.xml" ContentType="application/vnd.openxmlformats-officedocument.presentationml.slideLayout+xml"/>
  <Override PartName="/ppt/slideLayouts/slideLayout198.xml" ContentType="application/vnd.openxmlformats-officedocument.presentationml.slideLayout+xml"/>
  <Override PartName="/ppt/slideLayouts/slideLayout199.xml" ContentType="application/vnd.openxmlformats-officedocument.presentationml.slideLayout+xml"/>
  <Override PartName="/ppt/theme/theme18.xml" ContentType="application/vnd.openxmlformats-officedocument.theme+xml"/>
  <Override PartName="/ppt/slideLayouts/slideLayout200.xml" ContentType="application/vnd.openxmlformats-officedocument.presentationml.slideLayout+xml"/>
  <Override PartName="/ppt/slideLayouts/slideLayout201.xml" ContentType="application/vnd.openxmlformats-officedocument.presentationml.slideLayout+xml"/>
  <Override PartName="/ppt/slideLayouts/slideLayout202.xml" ContentType="application/vnd.openxmlformats-officedocument.presentationml.slideLayout+xml"/>
  <Override PartName="/ppt/slideLayouts/slideLayout203.xml" ContentType="application/vnd.openxmlformats-officedocument.presentationml.slideLayout+xml"/>
  <Override PartName="/ppt/slideLayouts/slideLayout204.xml" ContentType="application/vnd.openxmlformats-officedocument.presentationml.slideLayout+xml"/>
  <Override PartName="/ppt/slideLayouts/slideLayout205.xml" ContentType="application/vnd.openxmlformats-officedocument.presentationml.slideLayout+xml"/>
  <Override PartName="/ppt/slideLayouts/slideLayout206.xml" ContentType="application/vnd.openxmlformats-officedocument.presentationml.slideLayout+xml"/>
  <Override PartName="/ppt/slideLayouts/slideLayout207.xml" ContentType="application/vnd.openxmlformats-officedocument.presentationml.slideLayout+xml"/>
  <Override PartName="/ppt/slideLayouts/slideLayout208.xml" ContentType="application/vnd.openxmlformats-officedocument.presentationml.slideLayout+xml"/>
  <Override PartName="/ppt/slideLayouts/slideLayout209.xml" ContentType="application/vnd.openxmlformats-officedocument.presentationml.slideLayout+xml"/>
  <Override PartName="/ppt/slideLayouts/slideLayout210.xml" ContentType="application/vnd.openxmlformats-officedocument.presentationml.slideLayout+xml"/>
  <Override PartName="/ppt/theme/theme19.xml" ContentType="application/vnd.openxmlformats-officedocument.theme+xml"/>
  <Override PartName="/ppt/slideLayouts/slideLayout211.xml" ContentType="application/vnd.openxmlformats-officedocument.presentationml.slideLayout+xml"/>
  <Override PartName="/ppt/slideLayouts/slideLayout212.xml" ContentType="application/vnd.openxmlformats-officedocument.presentationml.slideLayout+xml"/>
  <Override PartName="/ppt/slideLayouts/slideLayout213.xml" ContentType="application/vnd.openxmlformats-officedocument.presentationml.slideLayout+xml"/>
  <Override PartName="/ppt/slideLayouts/slideLayout214.xml" ContentType="application/vnd.openxmlformats-officedocument.presentationml.slideLayout+xml"/>
  <Override PartName="/ppt/slideLayouts/slideLayout215.xml" ContentType="application/vnd.openxmlformats-officedocument.presentationml.slideLayout+xml"/>
  <Override PartName="/ppt/slideLayouts/slideLayout216.xml" ContentType="application/vnd.openxmlformats-officedocument.presentationml.slideLayout+xml"/>
  <Override PartName="/ppt/slideLayouts/slideLayout217.xml" ContentType="application/vnd.openxmlformats-officedocument.presentationml.slideLayout+xml"/>
  <Override PartName="/ppt/slideLayouts/slideLayout218.xml" ContentType="application/vnd.openxmlformats-officedocument.presentationml.slideLayout+xml"/>
  <Override PartName="/ppt/slideLayouts/slideLayout219.xml" ContentType="application/vnd.openxmlformats-officedocument.presentationml.slideLayout+xml"/>
  <Override PartName="/ppt/slideLayouts/slideLayout220.xml" ContentType="application/vnd.openxmlformats-officedocument.presentationml.slideLayout+xml"/>
  <Override PartName="/ppt/slideLayouts/slideLayout221.xml" ContentType="application/vnd.openxmlformats-officedocument.presentationml.slideLayout+xml"/>
  <Override PartName="/ppt/theme/theme20.xml" ContentType="application/vnd.openxmlformats-officedocument.theme+xml"/>
  <Override PartName="/ppt/slideLayouts/slideLayout222.xml" ContentType="application/vnd.openxmlformats-officedocument.presentationml.slideLayout+xml"/>
  <Override PartName="/ppt/slideLayouts/slideLayout223.xml" ContentType="application/vnd.openxmlformats-officedocument.presentationml.slideLayout+xml"/>
  <Override PartName="/ppt/slideLayouts/slideLayout224.xml" ContentType="application/vnd.openxmlformats-officedocument.presentationml.slideLayout+xml"/>
  <Override PartName="/ppt/slideLayouts/slideLayout225.xml" ContentType="application/vnd.openxmlformats-officedocument.presentationml.slideLayout+xml"/>
  <Override PartName="/ppt/slideLayouts/slideLayout226.xml" ContentType="application/vnd.openxmlformats-officedocument.presentationml.slideLayout+xml"/>
  <Override PartName="/ppt/slideLayouts/slideLayout227.xml" ContentType="application/vnd.openxmlformats-officedocument.presentationml.slideLayout+xml"/>
  <Override PartName="/ppt/slideLayouts/slideLayout228.xml" ContentType="application/vnd.openxmlformats-officedocument.presentationml.slideLayout+xml"/>
  <Override PartName="/ppt/slideLayouts/slideLayout229.xml" ContentType="application/vnd.openxmlformats-officedocument.presentationml.slideLayout+xml"/>
  <Override PartName="/ppt/slideLayouts/slideLayout230.xml" ContentType="application/vnd.openxmlformats-officedocument.presentationml.slideLayout+xml"/>
  <Override PartName="/ppt/slideLayouts/slideLayout231.xml" ContentType="application/vnd.openxmlformats-officedocument.presentationml.slideLayout+xml"/>
  <Override PartName="/ppt/slideLayouts/slideLayout232.xml" ContentType="application/vnd.openxmlformats-officedocument.presentationml.slideLayout+xml"/>
  <Override PartName="/ppt/theme/theme21.xml" ContentType="application/vnd.openxmlformats-officedocument.theme+xml"/>
  <Override PartName="/ppt/slideLayouts/slideLayout233.xml" ContentType="application/vnd.openxmlformats-officedocument.presentationml.slideLayout+xml"/>
  <Override PartName="/ppt/slideLayouts/slideLayout234.xml" ContentType="application/vnd.openxmlformats-officedocument.presentationml.slideLayout+xml"/>
  <Override PartName="/ppt/slideLayouts/slideLayout235.xml" ContentType="application/vnd.openxmlformats-officedocument.presentationml.slideLayout+xml"/>
  <Override PartName="/ppt/slideLayouts/slideLayout236.xml" ContentType="application/vnd.openxmlformats-officedocument.presentationml.slideLayout+xml"/>
  <Override PartName="/ppt/slideLayouts/slideLayout237.xml" ContentType="application/vnd.openxmlformats-officedocument.presentationml.slideLayout+xml"/>
  <Override PartName="/ppt/slideLayouts/slideLayout238.xml" ContentType="application/vnd.openxmlformats-officedocument.presentationml.slideLayout+xml"/>
  <Override PartName="/ppt/slideLayouts/slideLayout239.xml" ContentType="application/vnd.openxmlformats-officedocument.presentationml.slideLayout+xml"/>
  <Override PartName="/ppt/slideLayouts/slideLayout240.xml" ContentType="application/vnd.openxmlformats-officedocument.presentationml.slideLayout+xml"/>
  <Override PartName="/ppt/slideLayouts/slideLayout241.xml" ContentType="application/vnd.openxmlformats-officedocument.presentationml.slideLayout+xml"/>
  <Override PartName="/ppt/slideLayouts/slideLayout242.xml" ContentType="application/vnd.openxmlformats-officedocument.presentationml.slideLayout+xml"/>
  <Override PartName="/ppt/slideLayouts/slideLayout243.xml" ContentType="application/vnd.openxmlformats-officedocument.presentationml.slideLayout+xml"/>
  <Override PartName="/ppt/theme/theme22.xml" ContentType="application/vnd.openxmlformats-officedocument.theme+xml"/>
  <Override PartName="/ppt/slideLayouts/slideLayout244.xml" ContentType="application/vnd.openxmlformats-officedocument.presentationml.slideLayout+xml"/>
  <Override PartName="/ppt/slideLayouts/slideLayout245.xml" ContentType="application/vnd.openxmlformats-officedocument.presentationml.slideLayout+xml"/>
  <Override PartName="/ppt/slideLayouts/slideLayout246.xml" ContentType="application/vnd.openxmlformats-officedocument.presentationml.slideLayout+xml"/>
  <Override PartName="/ppt/slideLayouts/slideLayout247.xml" ContentType="application/vnd.openxmlformats-officedocument.presentationml.slideLayout+xml"/>
  <Override PartName="/ppt/slideLayouts/slideLayout248.xml" ContentType="application/vnd.openxmlformats-officedocument.presentationml.slideLayout+xml"/>
  <Override PartName="/ppt/slideLayouts/slideLayout249.xml" ContentType="application/vnd.openxmlformats-officedocument.presentationml.slideLayout+xml"/>
  <Override PartName="/ppt/slideLayouts/slideLayout250.xml" ContentType="application/vnd.openxmlformats-officedocument.presentationml.slideLayout+xml"/>
  <Override PartName="/ppt/slideLayouts/slideLayout251.xml" ContentType="application/vnd.openxmlformats-officedocument.presentationml.slideLayout+xml"/>
  <Override PartName="/ppt/slideLayouts/slideLayout252.xml" ContentType="application/vnd.openxmlformats-officedocument.presentationml.slideLayout+xml"/>
  <Override PartName="/ppt/slideLayouts/slideLayout253.xml" ContentType="application/vnd.openxmlformats-officedocument.presentationml.slideLayout+xml"/>
  <Override PartName="/ppt/slideLayouts/slideLayout254.xml" ContentType="application/vnd.openxmlformats-officedocument.presentationml.slideLayout+xml"/>
  <Override PartName="/ppt/theme/theme23.xml" ContentType="application/vnd.openxmlformats-officedocument.theme+xml"/>
  <Override PartName="/ppt/slideLayouts/slideLayout255.xml" ContentType="application/vnd.openxmlformats-officedocument.presentationml.slideLayout+xml"/>
  <Override PartName="/ppt/slideLayouts/slideLayout256.xml" ContentType="application/vnd.openxmlformats-officedocument.presentationml.slideLayout+xml"/>
  <Override PartName="/ppt/slideLayouts/slideLayout257.xml" ContentType="application/vnd.openxmlformats-officedocument.presentationml.slideLayout+xml"/>
  <Override PartName="/ppt/slideLayouts/slideLayout258.xml" ContentType="application/vnd.openxmlformats-officedocument.presentationml.slideLayout+xml"/>
  <Override PartName="/ppt/slideLayouts/slideLayout259.xml" ContentType="application/vnd.openxmlformats-officedocument.presentationml.slideLayout+xml"/>
  <Override PartName="/ppt/slideLayouts/slideLayout260.xml" ContentType="application/vnd.openxmlformats-officedocument.presentationml.slideLayout+xml"/>
  <Override PartName="/ppt/slideLayouts/slideLayout261.xml" ContentType="application/vnd.openxmlformats-officedocument.presentationml.slideLayout+xml"/>
  <Override PartName="/ppt/slideLayouts/slideLayout262.xml" ContentType="application/vnd.openxmlformats-officedocument.presentationml.slideLayout+xml"/>
  <Override PartName="/ppt/slideLayouts/slideLayout263.xml" ContentType="application/vnd.openxmlformats-officedocument.presentationml.slideLayout+xml"/>
  <Override PartName="/ppt/slideLayouts/slideLayout264.xml" ContentType="application/vnd.openxmlformats-officedocument.presentationml.slideLayout+xml"/>
  <Override PartName="/ppt/slideLayouts/slideLayout265.xml" ContentType="application/vnd.openxmlformats-officedocument.presentationml.slideLayout+xml"/>
  <Override PartName="/ppt/theme/theme24.xml" ContentType="application/vnd.openxmlformats-officedocument.theme+xml"/>
  <Override PartName="/ppt/slideLayouts/slideLayout266.xml" ContentType="application/vnd.openxmlformats-officedocument.presentationml.slideLayout+xml"/>
  <Override PartName="/ppt/slideLayouts/slideLayout267.xml" ContentType="application/vnd.openxmlformats-officedocument.presentationml.slideLayout+xml"/>
  <Override PartName="/ppt/slideLayouts/slideLayout268.xml" ContentType="application/vnd.openxmlformats-officedocument.presentationml.slideLayout+xml"/>
  <Override PartName="/ppt/slideLayouts/slideLayout269.xml" ContentType="application/vnd.openxmlformats-officedocument.presentationml.slideLayout+xml"/>
  <Override PartName="/ppt/slideLayouts/slideLayout270.xml" ContentType="application/vnd.openxmlformats-officedocument.presentationml.slideLayout+xml"/>
  <Override PartName="/ppt/slideLayouts/slideLayout271.xml" ContentType="application/vnd.openxmlformats-officedocument.presentationml.slideLayout+xml"/>
  <Override PartName="/ppt/slideLayouts/slideLayout272.xml" ContentType="application/vnd.openxmlformats-officedocument.presentationml.slideLayout+xml"/>
  <Override PartName="/ppt/slideLayouts/slideLayout273.xml" ContentType="application/vnd.openxmlformats-officedocument.presentationml.slideLayout+xml"/>
  <Override PartName="/ppt/slideLayouts/slideLayout274.xml" ContentType="application/vnd.openxmlformats-officedocument.presentationml.slideLayout+xml"/>
  <Override PartName="/ppt/slideLayouts/slideLayout275.xml" ContentType="application/vnd.openxmlformats-officedocument.presentationml.slideLayout+xml"/>
  <Override PartName="/ppt/slideLayouts/slideLayout276.xml" ContentType="application/vnd.openxmlformats-officedocument.presentationml.slideLayout+xml"/>
  <Override PartName="/ppt/theme/theme25.xml" ContentType="application/vnd.openxmlformats-officedocument.theme+xml"/>
  <Override PartName="/ppt/slideLayouts/slideLayout277.xml" ContentType="application/vnd.openxmlformats-officedocument.presentationml.slideLayout+xml"/>
  <Override PartName="/ppt/slideLayouts/slideLayout278.xml" ContentType="application/vnd.openxmlformats-officedocument.presentationml.slideLayout+xml"/>
  <Override PartName="/ppt/slideLayouts/slideLayout279.xml" ContentType="application/vnd.openxmlformats-officedocument.presentationml.slideLayout+xml"/>
  <Override PartName="/ppt/slideLayouts/slideLayout280.xml" ContentType="application/vnd.openxmlformats-officedocument.presentationml.slideLayout+xml"/>
  <Override PartName="/ppt/slideLayouts/slideLayout281.xml" ContentType="application/vnd.openxmlformats-officedocument.presentationml.slideLayout+xml"/>
  <Override PartName="/ppt/slideLayouts/slideLayout282.xml" ContentType="application/vnd.openxmlformats-officedocument.presentationml.slideLayout+xml"/>
  <Override PartName="/ppt/slideLayouts/slideLayout283.xml" ContentType="application/vnd.openxmlformats-officedocument.presentationml.slideLayout+xml"/>
  <Override PartName="/ppt/slideLayouts/slideLayout284.xml" ContentType="application/vnd.openxmlformats-officedocument.presentationml.slideLayout+xml"/>
  <Override PartName="/ppt/slideLayouts/slideLayout285.xml" ContentType="application/vnd.openxmlformats-officedocument.presentationml.slideLayout+xml"/>
  <Override PartName="/ppt/slideLayouts/slideLayout286.xml" ContentType="application/vnd.openxmlformats-officedocument.presentationml.slideLayout+xml"/>
  <Override PartName="/ppt/slideLayouts/slideLayout287.xml" ContentType="application/vnd.openxmlformats-officedocument.presentationml.slideLayout+xml"/>
  <Override PartName="/ppt/theme/theme26.xml" ContentType="application/vnd.openxmlformats-officedocument.theme+xml"/>
  <Override PartName="/ppt/slideLayouts/slideLayout288.xml" ContentType="application/vnd.openxmlformats-officedocument.presentationml.slideLayout+xml"/>
  <Override PartName="/ppt/slideLayouts/slideLayout289.xml" ContentType="application/vnd.openxmlformats-officedocument.presentationml.slideLayout+xml"/>
  <Override PartName="/ppt/slideLayouts/slideLayout290.xml" ContentType="application/vnd.openxmlformats-officedocument.presentationml.slideLayout+xml"/>
  <Override PartName="/ppt/slideLayouts/slideLayout291.xml" ContentType="application/vnd.openxmlformats-officedocument.presentationml.slideLayout+xml"/>
  <Override PartName="/ppt/slideLayouts/slideLayout292.xml" ContentType="application/vnd.openxmlformats-officedocument.presentationml.slideLayout+xml"/>
  <Override PartName="/ppt/slideLayouts/slideLayout293.xml" ContentType="application/vnd.openxmlformats-officedocument.presentationml.slideLayout+xml"/>
  <Override PartName="/ppt/slideLayouts/slideLayout294.xml" ContentType="application/vnd.openxmlformats-officedocument.presentationml.slideLayout+xml"/>
  <Override PartName="/ppt/slideLayouts/slideLayout295.xml" ContentType="application/vnd.openxmlformats-officedocument.presentationml.slideLayout+xml"/>
  <Override PartName="/ppt/slideLayouts/slideLayout296.xml" ContentType="application/vnd.openxmlformats-officedocument.presentationml.slideLayout+xml"/>
  <Override PartName="/ppt/slideLayouts/slideLayout297.xml" ContentType="application/vnd.openxmlformats-officedocument.presentationml.slideLayout+xml"/>
  <Override PartName="/ppt/slideLayouts/slideLayout298.xml" ContentType="application/vnd.openxmlformats-officedocument.presentationml.slideLayout+xml"/>
  <Override PartName="/ppt/theme/theme27.xml" ContentType="application/vnd.openxmlformats-officedocument.theme+xml"/>
  <Override PartName="/ppt/slideLayouts/slideLayout299.xml" ContentType="application/vnd.openxmlformats-officedocument.presentationml.slideLayout+xml"/>
  <Override PartName="/ppt/slideLayouts/slideLayout300.xml" ContentType="application/vnd.openxmlformats-officedocument.presentationml.slideLayout+xml"/>
  <Override PartName="/ppt/slideLayouts/slideLayout301.xml" ContentType="application/vnd.openxmlformats-officedocument.presentationml.slideLayout+xml"/>
  <Override PartName="/ppt/slideLayouts/slideLayout302.xml" ContentType="application/vnd.openxmlformats-officedocument.presentationml.slideLayout+xml"/>
  <Override PartName="/ppt/slideLayouts/slideLayout303.xml" ContentType="application/vnd.openxmlformats-officedocument.presentationml.slideLayout+xml"/>
  <Override PartName="/ppt/slideLayouts/slideLayout304.xml" ContentType="application/vnd.openxmlformats-officedocument.presentationml.slideLayout+xml"/>
  <Override PartName="/ppt/slideLayouts/slideLayout305.xml" ContentType="application/vnd.openxmlformats-officedocument.presentationml.slideLayout+xml"/>
  <Override PartName="/ppt/slideLayouts/slideLayout306.xml" ContentType="application/vnd.openxmlformats-officedocument.presentationml.slideLayout+xml"/>
  <Override PartName="/ppt/slideLayouts/slideLayout307.xml" ContentType="application/vnd.openxmlformats-officedocument.presentationml.slideLayout+xml"/>
  <Override PartName="/ppt/slideLayouts/slideLayout308.xml" ContentType="application/vnd.openxmlformats-officedocument.presentationml.slideLayout+xml"/>
  <Override PartName="/ppt/slideLayouts/slideLayout309.xml" ContentType="application/vnd.openxmlformats-officedocument.presentationml.slideLayout+xml"/>
  <Override PartName="/ppt/theme/theme28.xml" ContentType="application/vnd.openxmlformats-officedocument.theme+xml"/>
  <Override PartName="/ppt/slideLayouts/slideLayout310.xml" ContentType="application/vnd.openxmlformats-officedocument.presentationml.slideLayout+xml"/>
  <Override PartName="/ppt/slideLayouts/slideLayout311.xml" ContentType="application/vnd.openxmlformats-officedocument.presentationml.slideLayout+xml"/>
  <Override PartName="/ppt/slideLayouts/slideLayout312.xml" ContentType="application/vnd.openxmlformats-officedocument.presentationml.slideLayout+xml"/>
  <Override PartName="/ppt/slideLayouts/slideLayout313.xml" ContentType="application/vnd.openxmlformats-officedocument.presentationml.slideLayout+xml"/>
  <Override PartName="/ppt/slideLayouts/slideLayout314.xml" ContentType="application/vnd.openxmlformats-officedocument.presentationml.slideLayout+xml"/>
  <Override PartName="/ppt/slideLayouts/slideLayout315.xml" ContentType="application/vnd.openxmlformats-officedocument.presentationml.slideLayout+xml"/>
  <Override PartName="/ppt/slideLayouts/slideLayout316.xml" ContentType="application/vnd.openxmlformats-officedocument.presentationml.slideLayout+xml"/>
  <Override PartName="/ppt/slideLayouts/slideLayout317.xml" ContentType="application/vnd.openxmlformats-officedocument.presentationml.slideLayout+xml"/>
  <Override PartName="/ppt/slideLayouts/slideLayout318.xml" ContentType="application/vnd.openxmlformats-officedocument.presentationml.slideLayout+xml"/>
  <Override PartName="/ppt/slideLayouts/slideLayout319.xml" ContentType="application/vnd.openxmlformats-officedocument.presentationml.slideLayout+xml"/>
  <Override PartName="/ppt/slideLayouts/slideLayout320.xml" ContentType="application/vnd.openxmlformats-officedocument.presentationml.slideLayout+xml"/>
  <Override PartName="/ppt/theme/theme29.xml" ContentType="application/vnd.openxmlformats-officedocument.theme+xml"/>
  <Override PartName="/ppt/slideLayouts/slideLayout321.xml" ContentType="application/vnd.openxmlformats-officedocument.presentationml.slideLayout+xml"/>
  <Override PartName="/ppt/slideLayouts/slideLayout322.xml" ContentType="application/vnd.openxmlformats-officedocument.presentationml.slideLayout+xml"/>
  <Override PartName="/ppt/slideLayouts/slideLayout323.xml" ContentType="application/vnd.openxmlformats-officedocument.presentationml.slideLayout+xml"/>
  <Override PartName="/ppt/slideLayouts/slideLayout324.xml" ContentType="application/vnd.openxmlformats-officedocument.presentationml.slideLayout+xml"/>
  <Override PartName="/ppt/slideLayouts/slideLayout325.xml" ContentType="application/vnd.openxmlformats-officedocument.presentationml.slideLayout+xml"/>
  <Override PartName="/ppt/slideLayouts/slideLayout326.xml" ContentType="application/vnd.openxmlformats-officedocument.presentationml.slideLayout+xml"/>
  <Override PartName="/ppt/slideLayouts/slideLayout327.xml" ContentType="application/vnd.openxmlformats-officedocument.presentationml.slideLayout+xml"/>
  <Override PartName="/ppt/slideLayouts/slideLayout328.xml" ContentType="application/vnd.openxmlformats-officedocument.presentationml.slideLayout+xml"/>
  <Override PartName="/ppt/slideLayouts/slideLayout329.xml" ContentType="application/vnd.openxmlformats-officedocument.presentationml.slideLayout+xml"/>
  <Override PartName="/ppt/slideLayouts/slideLayout330.xml" ContentType="application/vnd.openxmlformats-officedocument.presentationml.slideLayout+xml"/>
  <Override PartName="/ppt/slideLayouts/slideLayout331.xml" ContentType="application/vnd.openxmlformats-officedocument.presentationml.slideLayout+xml"/>
  <Override PartName="/ppt/theme/theme30.xml" ContentType="application/vnd.openxmlformats-officedocument.theme+xml"/>
  <Override PartName="/ppt/slideLayouts/slideLayout332.xml" ContentType="application/vnd.openxmlformats-officedocument.presentationml.slideLayout+xml"/>
  <Override PartName="/ppt/slideLayouts/slideLayout333.xml" ContentType="application/vnd.openxmlformats-officedocument.presentationml.slideLayout+xml"/>
  <Override PartName="/ppt/slideLayouts/slideLayout334.xml" ContentType="application/vnd.openxmlformats-officedocument.presentationml.slideLayout+xml"/>
  <Override PartName="/ppt/slideLayouts/slideLayout335.xml" ContentType="application/vnd.openxmlformats-officedocument.presentationml.slideLayout+xml"/>
  <Override PartName="/ppt/slideLayouts/slideLayout336.xml" ContentType="application/vnd.openxmlformats-officedocument.presentationml.slideLayout+xml"/>
  <Override PartName="/ppt/slideLayouts/slideLayout337.xml" ContentType="application/vnd.openxmlformats-officedocument.presentationml.slideLayout+xml"/>
  <Override PartName="/ppt/slideLayouts/slideLayout338.xml" ContentType="application/vnd.openxmlformats-officedocument.presentationml.slideLayout+xml"/>
  <Override PartName="/ppt/slideLayouts/slideLayout339.xml" ContentType="application/vnd.openxmlformats-officedocument.presentationml.slideLayout+xml"/>
  <Override PartName="/ppt/slideLayouts/slideLayout340.xml" ContentType="application/vnd.openxmlformats-officedocument.presentationml.slideLayout+xml"/>
  <Override PartName="/ppt/slideLayouts/slideLayout341.xml" ContentType="application/vnd.openxmlformats-officedocument.presentationml.slideLayout+xml"/>
  <Override PartName="/ppt/slideLayouts/slideLayout342.xml" ContentType="application/vnd.openxmlformats-officedocument.presentationml.slideLayout+xml"/>
  <Override PartName="/ppt/theme/theme31.xml" ContentType="application/vnd.openxmlformats-officedocument.theme+xml"/>
  <Override PartName="/ppt/slideLayouts/slideLayout343.xml" ContentType="application/vnd.openxmlformats-officedocument.presentationml.slideLayout+xml"/>
  <Override PartName="/ppt/slideLayouts/slideLayout344.xml" ContentType="application/vnd.openxmlformats-officedocument.presentationml.slideLayout+xml"/>
  <Override PartName="/ppt/slideLayouts/slideLayout345.xml" ContentType="application/vnd.openxmlformats-officedocument.presentationml.slideLayout+xml"/>
  <Override PartName="/ppt/slideLayouts/slideLayout346.xml" ContentType="application/vnd.openxmlformats-officedocument.presentationml.slideLayout+xml"/>
  <Override PartName="/ppt/slideLayouts/slideLayout347.xml" ContentType="application/vnd.openxmlformats-officedocument.presentationml.slideLayout+xml"/>
  <Override PartName="/ppt/slideLayouts/slideLayout348.xml" ContentType="application/vnd.openxmlformats-officedocument.presentationml.slideLayout+xml"/>
  <Override PartName="/ppt/slideLayouts/slideLayout349.xml" ContentType="application/vnd.openxmlformats-officedocument.presentationml.slideLayout+xml"/>
  <Override PartName="/ppt/slideLayouts/slideLayout350.xml" ContentType="application/vnd.openxmlformats-officedocument.presentationml.slideLayout+xml"/>
  <Override PartName="/ppt/slideLayouts/slideLayout351.xml" ContentType="application/vnd.openxmlformats-officedocument.presentationml.slideLayout+xml"/>
  <Override PartName="/ppt/slideLayouts/slideLayout352.xml" ContentType="application/vnd.openxmlformats-officedocument.presentationml.slideLayout+xml"/>
  <Override PartName="/ppt/slideLayouts/slideLayout353.xml" ContentType="application/vnd.openxmlformats-officedocument.presentationml.slideLayout+xml"/>
  <Override PartName="/ppt/theme/theme32.xml" ContentType="application/vnd.openxmlformats-officedocument.theme+xml"/>
  <Override PartName="/ppt/slideLayouts/slideLayout354.xml" ContentType="application/vnd.openxmlformats-officedocument.presentationml.slideLayout+xml"/>
  <Override PartName="/ppt/slideLayouts/slideLayout355.xml" ContentType="application/vnd.openxmlformats-officedocument.presentationml.slideLayout+xml"/>
  <Override PartName="/ppt/slideLayouts/slideLayout356.xml" ContentType="application/vnd.openxmlformats-officedocument.presentationml.slideLayout+xml"/>
  <Override PartName="/ppt/slideLayouts/slideLayout357.xml" ContentType="application/vnd.openxmlformats-officedocument.presentationml.slideLayout+xml"/>
  <Override PartName="/ppt/slideLayouts/slideLayout358.xml" ContentType="application/vnd.openxmlformats-officedocument.presentationml.slideLayout+xml"/>
  <Override PartName="/ppt/slideLayouts/slideLayout359.xml" ContentType="application/vnd.openxmlformats-officedocument.presentationml.slideLayout+xml"/>
  <Override PartName="/ppt/slideLayouts/slideLayout360.xml" ContentType="application/vnd.openxmlformats-officedocument.presentationml.slideLayout+xml"/>
  <Override PartName="/ppt/slideLayouts/slideLayout361.xml" ContentType="application/vnd.openxmlformats-officedocument.presentationml.slideLayout+xml"/>
  <Override PartName="/ppt/slideLayouts/slideLayout362.xml" ContentType="application/vnd.openxmlformats-officedocument.presentationml.slideLayout+xml"/>
  <Override PartName="/ppt/slideLayouts/slideLayout363.xml" ContentType="application/vnd.openxmlformats-officedocument.presentationml.slideLayout+xml"/>
  <Override PartName="/ppt/slideLayouts/slideLayout364.xml" ContentType="application/vnd.openxmlformats-officedocument.presentationml.slideLayout+xml"/>
  <Override PartName="/ppt/theme/theme33.xml" ContentType="application/vnd.openxmlformats-officedocument.theme+xml"/>
  <Override PartName="/ppt/slideLayouts/slideLayout365.xml" ContentType="application/vnd.openxmlformats-officedocument.presentationml.slideLayout+xml"/>
  <Override PartName="/ppt/slideLayouts/slideLayout366.xml" ContentType="application/vnd.openxmlformats-officedocument.presentationml.slideLayout+xml"/>
  <Override PartName="/ppt/slideLayouts/slideLayout367.xml" ContentType="application/vnd.openxmlformats-officedocument.presentationml.slideLayout+xml"/>
  <Override PartName="/ppt/slideLayouts/slideLayout368.xml" ContentType="application/vnd.openxmlformats-officedocument.presentationml.slideLayout+xml"/>
  <Override PartName="/ppt/slideLayouts/slideLayout369.xml" ContentType="application/vnd.openxmlformats-officedocument.presentationml.slideLayout+xml"/>
  <Override PartName="/ppt/slideLayouts/slideLayout370.xml" ContentType="application/vnd.openxmlformats-officedocument.presentationml.slideLayout+xml"/>
  <Override PartName="/ppt/slideLayouts/slideLayout371.xml" ContentType="application/vnd.openxmlformats-officedocument.presentationml.slideLayout+xml"/>
  <Override PartName="/ppt/slideLayouts/slideLayout372.xml" ContentType="application/vnd.openxmlformats-officedocument.presentationml.slideLayout+xml"/>
  <Override PartName="/ppt/slideLayouts/slideLayout373.xml" ContentType="application/vnd.openxmlformats-officedocument.presentationml.slideLayout+xml"/>
  <Override PartName="/ppt/slideLayouts/slideLayout374.xml" ContentType="application/vnd.openxmlformats-officedocument.presentationml.slideLayout+xml"/>
  <Override PartName="/ppt/slideLayouts/slideLayout375.xml" ContentType="application/vnd.openxmlformats-officedocument.presentationml.slideLayout+xml"/>
  <Override PartName="/ppt/theme/theme34.xml" ContentType="application/vnd.openxmlformats-officedocument.theme+xml"/>
  <Override PartName="/ppt/slideLayouts/slideLayout376.xml" ContentType="application/vnd.openxmlformats-officedocument.presentationml.slideLayout+xml"/>
  <Override PartName="/ppt/slideLayouts/slideLayout377.xml" ContentType="application/vnd.openxmlformats-officedocument.presentationml.slideLayout+xml"/>
  <Override PartName="/ppt/slideLayouts/slideLayout378.xml" ContentType="application/vnd.openxmlformats-officedocument.presentationml.slideLayout+xml"/>
  <Override PartName="/ppt/slideLayouts/slideLayout379.xml" ContentType="application/vnd.openxmlformats-officedocument.presentationml.slideLayout+xml"/>
  <Override PartName="/ppt/slideLayouts/slideLayout380.xml" ContentType="application/vnd.openxmlformats-officedocument.presentationml.slideLayout+xml"/>
  <Override PartName="/ppt/slideLayouts/slideLayout381.xml" ContentType="application/vnd.openxmlformats-officedocument.presentationml.slideLayout+xml"/>
  <Override PartName="/ppt/slideLayouts/slideLayout382.xml" ContentType="application/vnd.openxmlformats-officedocument.presentationml.slideLayout+xml"/>
  <Override PartName="/ppt/slideLayouts/slideLayout383.xml" ContentType="application/vnd.openxmlformats-officedocument.presentationml.slideLayout+xml"/>
  <Override PartName="/ppt/slideLayouts/slideLayout384.xml" ContentType="application/vnd.openxmlformats-officedocument.presentationml.slideLayout+xml"/>
  <Override PartName="/ppt/slideLayouts/slideLayout385.xml" ContentType="application/vnd.openxmlformats-officedocument.presentationml.slideLayout+xml"/>
  <Override PartName="/ppt/slideLayouts/slideLayout386.xml" ContentType="application/vnd.openxmlformats-officedocument.presentationml.slideLayout+xml"/>
  <Override PartName="/ppt/theme/theme35.xml" ContentType="application/vnd.openxmlformats-officedocument.theme+xml"/>
  <Override PartName="/ppt/slideLayouts/slideLayout387.xml" ContentType="application/vnd.openxmlformats-officedocument.presentationml.slideLayout+xml"/>
  <Override PartName="/ppt/slideLayouts/slideLayout388.xml" ContentType="application/vnd.openxmlformats-officedocument.presentationml.slideLayout+xml"/>
  <Override PartName="/ppt/slideLayouts/slideLayout389.xml" ContentType="application/vnd.openxmlformats-officedocument.presentationml.slideLayout+xml"/>
  <Override PartName="/ppt/slideLayouts/slideLayout390.xml" ContentType="application/vnd.openxmlformats-officedocument.presentationml.slideLayout+xml"/>
  <Override PartName="/ppt/slideLayouts/slideLayout391.xml" ContentType="application/vnd.openxmlformats-officedocument.presentationml.slideLayout+xml"/>
  <Override PartName="/ppt/slideLayouts/slideLayout392.xml" ContentType="application/vnd.openxmlformats-officedocument.presentationml.slideLayout+xml"/>
  <Override PartName="/ppt/slideLayouts/slideLayout393.xml" ContentType="application/vnd.openxmlformats-officedocument.presentationml.slideLayout+xml"/>
  <Override PartName="/ppt/slideLayouts/slideLayout394.xml" ContentType="application/vnd.openxmlformats-officedocument.presentationml.slideLayout+xml"/>
  <Override PartName="/ppt/slideLayouts/slideLayout395.xml" ContentType="application/vnd.openxmlformats-officedocument.presentationml.slideLayout+xml"/>
  <Override PartName="/ppt/slideLayouts/slideLayout396.xml" ContentType="application/vnd.openxmlformats-officedocument.presentationml.slideLayout+xml"/>
  <Override PartName="/ppt/slideLayouts/slideLayout397.xml" ContentType="application/vnd.openxmlformats-officedocument.presentationml.slideLayout+xml"/>
  <Override PartName="/ppt/theme/theme36.xml" ContentType="application/vnd.openxmlformats-officedocument.theme+xml"/>
  <Override PartName="/ppt/slideLayouts/slideLayout398.xml" ContentType="application/vnd.openxmlformats-officedocument.presentationml.slideLayout+xml"/>
  <Override PartName="/ppt/slideLayouts/slideLayout399.xml" ContentType="application/vnd.openxmlformats-officedocument.presentationml.slideLayout+xml"/>
  <Override PartName="/ppt/slideLayouts/slideLayout400.xml" ContentType="application/vnd.openxmlformats-officedocument.presentationml.slideLayout+xml"/>
  <Override PartName="/ppt/slideLayouts/slideLayout401.xml" ContentType="application/vnd.openxmlformats-officedocument.presentationml.slideLayout+xml"/>
  <Override PartName="/ppt/slideLayouts/slideLayout402.xml" ContentType="application/vnd.openxmlformats-officedocument.presentationml.slideLayout+xml"/>
  <Override PartName="/ppt/slideLayouts/slideLayout403.xml" ContentType="application/vnd.openxmlformats-officedocument.presentationml.slideLayout+xml"/>
  <Override PartName="/ppt/slideLayouts/slideLayout404.xml" ContentType="application/vnd.openxmlformats-officedocument.presentationml.slideLayout+xml"/>
  <Override PartName="/ppt/slideLayouts/slideLayout405.xml" ContentType="application/vnd.openxmlformats-officedocument.presentationml.slideLayout+xml"/>
  <Override PartName="/ppt/slideLayouts/slideLayout406.xml" ContentType="application/vnd.openxmlformats-officedocument.presentationml.slideLayout+xml"/>
  <Override PartName="/ppt/slideLayouts/slideLayout407.xml" ContentType="application/vnd.openxmlformats-officedocument.presentationml.slideLayout+xml"/>
  <Override PartName="/ppt/slideLayouts/slideLayout408.xml" ContentType="application/vnd.openxmlformats-officedocument.presentationml.slideLayout+xml"/>
  <Override PartName="/ppt/theme/theme37.xml" ContentType="application/vnd.openxmlformats-officedocument.theme+xml"/>
  <Override PartName="/ppt/slideLayouts/slideLayout409.xml" ContentType="application/vnd.openxmlformats-officedocument.presentationml.slideLayout+xml"/>
  <Override PartName="/ppt/slideLayouts/slideLayout410.xml" ContentType="application/vnd.openxmlformats-officedocument.presentationml.slideLayout+xml"/>
  <Override PartName="/ppt/slideLayouts/slideLayout411.xml" ContentType="application/vnd.openxmlformats-officedocument.presentationml.slideLayout+xml"/>
  <Override PartName="/ppt/slideLayouts/slideLayout412.xml" ContentType="application/vnd.openxmlformats-officedocument.presentationml.slideLayout+xml"/>
  <Override PartName="/ppt/slideLayouts/slideLayout413.xml" ContentType="application/vnd.openxmlformats-officedocument.presentationml.slideLayout+xml"/>
  <Override PartName="/ppt/slideLayouts/slideLayout414.xml" ContentType="application/vnd.openxmlformats-officedocument.presentationml.slideLayout+xml"/>
  <Override PartName="/ppt/slideLayouts/slideLayout415.xml" ContentType="application/vnd.openxmlformats-officedocument.presentationml.slideLayout+xml"/>
  <Override PartName="/ppt/slideLayouts/slideLayout416.xml" ContentType="application/vnd.openxmlformats-officedocument.presentationml.slideLayout+xml"/>
  <Override PartName="/ppt/slideLayouts/slideLayout417.xml" ContentType="application/vnd.openxmlformats-officedocument.presentationml.slideLayout+xml"/>
  <Override PartName="/ppt/slideLayouts/slideLayout418.xml" ContentType="application/vnd.openxmlformats-officedocument.presentationml.slideLayout+xml"/>
  <Override PartName="/ppt/slideLayouts/slideLayout419.xml" ContentType="application/vnd.openxmlformats-officedocument.presentationml.slideLayout+xml"/>
  <Override PartName="/ppt/theme/theme38.xml" ContentType="application/vnd.openxmlformats-officedocument.theme+xml"/>
  <Override PartName="/ppt/slideLayouts/slideLayout420.xml" ContentType="application/vnd.openxmlformats-officedocument.presentationml.slideLayout+xml"/>
  <Override PartName="/ppt/slideLayouts/slideLayout421.xml" ContentType="application/vnd.openxmlformats-officedocument.presentationml.slideLayout+xml"/>
  <Override PartName="/ppt/slideLayouts/slideLayout422.xml" ContentType="application/vnd.openxmlformats-officedocument.presentationml.slideLayout+xml"/>
  <Override PartName="/ppt/slideLayouts/slideLayout423.xml" ContentType="application/vnd.openxmlformats-officedocument.presentationml.slideLayout+xml"/>
  <Override PartName="/ppt/slideLayouts/slideLayout424.xml" ContentType="application/vnd.openxmlformats-officedocument.presentationml.slideLayout+xml"/>
  <Override PartName="/ppt/slideLayouts/slideLayout425.xml" ContentType="application/vnd.openxmlformats-officedocument.presentationml.slideLayout+xml"/>
  <Override PartName="/ppt/slideLayouts/slideLayout426.xml" ContentType="application/vnd.openxmlformats-officedocument.presentationml.slideLayout+xml"/>
  <Override PartName="/ppt/slideLayouts/slideLayout427.xml" ContentType="application/vnd.openxmlformats-officedocument.presentationml.slideLayout+xml"/>
  <Override PartName="/ppt/slideLayouts/slideLayout428.xml" ContentType="application/vnd.openxmlformats-officedocument.presentationml.slideLayout+xml"/>
  <Override PartName="/ppt/slideLayouts/slideLayout429.xml" ContentType="application/vnd.openxmlformats-officedocument.presentationml.slideLayout+xml"/>
  <Override PartName="/ppt/slideLayouts/slideLayout430.xml" ContentType="application/vnd.openxmlformats-officedocument.presentationml.slideLayout+xml"/>
  <Override PartName="/ppt/theme/theme39.xml" ContentType="application/vnd.openxmlformats-officedocument.theme+xml"/>
  <Override PartName="/ppt/slideLayouts/slideLayout431.xml" ContentType="application/vnd.openxmlformats-officedocument.presentationml.slideLayout+xml"/>
  <Override PartName="/ppt/slideLayouts/slideLayout432.xml" ContentType="application/vnd.openxmlformats-officedocument.presentationml.slideLayout+xml"/>
  <Override PartName="/ppt/slideLayouts/slideLayout433.xml" ContentType="application/vnd.openxmlformats-officedocument.presentationml.slideLayout+xml"/>
  <Override PartName="/ppt/slideLayouts/slideLayout434.xml" ContentType="application/vnd.openxmlformats-officedocument.presentationml.slideLayout+xml"/>
  <Override PartName="/ppt/slideLayouts/slideLayout435.xml" ContentType="application/vnd.openxmlformats-officedocument.presentationml.slideLayout+xml"/>
  <Override PartName="/ppt/slideLayouts/slideLayout436.xml" ContentType="application/vnd.openxmlformats-officedocument.presentationml.slideLayout+xml"/>
  <Override PartName="/ppt/slideLayouts/slideLayout437.xml" ContentType="application/vnd.openxmlformats-officedocument.presentationml.slideLayout+xml"/>
  <Override PartName="/ppt/slideLayouts/slideLayout438.xml" ContentType="application/vnd.openxmlformats-officedocument.presentationml.slideLayout+xml"/>
  <Override PartName="/ppt/slideLayouts/slideLayout439.xml" ContentType="application/vnd.openxmlformats-officedocument.presentationml.slideLayout+xml"/>
  <Override PartName="/ppt/slideLayouts/slideLayout440.xml" ContentType="application/vnd.openxmlformats-officedocument.presentationml.slideLayout+xml"/>
  <Override PartName="/ppt/slideLayouts/slideLayout441.xml" ContentType="application/vnd.openxmlformats-officedocument.presentationml.slideLayout+xml"/>
  <Override PartName="/ppt/theme/theme40.xml" ContentType="application/vnd.openxmlformats-officedocument.theme+xml"/>
  <Override PartName="/ppt/slideLayouts/slideLayout442.xml" ContentType="application/vnd.openxmlformats-officedocument.presentationml.slideLayout+xml"/>
  <Override PartName="/ppt/slideLayouts/slideLayout443.xml" ContentType="application/vnd.openxmlformats-officedocument.presentationml.slideLayout+xml"/>
  <Override PartName="/ppt/slideLayouts/slideLayout444.xml" ContentType="application/vnd.openxmlformats-officedocument.presentationml.slideLayout+xml"/>
  <Override PartName="/ppt/slideLayouts/slideLayout445.xml" ContentType="application/vnd.openxmlformats-officedocument.presentationml.slideLayout+xml"/>
  <Override PartName="/ppt/slideLayouts/slideLayout446.xml" ContentType="application/vnd.openxmlformats-officedocument.presentationml.slideLayout+xml"/>
  <Override PartName="/ppt/slideLayouts/slideLayout447.xml" ContentType="application/vnd.openxmlformats-officedocument.presentationml.slideLayout+xml"/>
  <Override PartName="/ppt/slideLayouts/slideLayout448.xml" ContentType="application/vnd.openxmlformats-officedocument.presentationml.slideLayout+xml"/>
  <Override PartName="/ppt/slideLayouts/slideLayout449.xml" ContentType="application/vnd.openxmlformats-officedocument.presentationml.slideLayout+xml"/>
  <Override PartName="/ppt/slideLayouts/slideLayout450.xml" ContentType="application/vnd.openxmlformats-officedocument.presentationml.slideLayout+xml"/>
  <Override PartName="/ppt/slideLayouts/slideLayout451.xml" ContentType="application/vnd.openxmlformats-officedocument.presentationml.slideLayout+xml"/>
  <Override PartName="/ppt/slideLayouts/slideLayout452.xml" ContentType="application/vnd.openxmlformats-officedocument.presentationml.slideLayout+xml"/>
  <Override PartName="/ppt/theme/theme41.xml" ContentType="application/vnd.openxmlformats-officedocument.theme+xml"/>
  <Override PartName="/ppt/slideLayouts/slideLayout453.xml" ContentType="application/vnd.openxmlformats-officedocument.presentationml.slideLayout+xml"/>
  <Override PartName="/ppt/slideLayouts/slideLayout454.xml" ContentType="application/vnd.openxmlformats-officedocument.presentationml.slideLayout+xml"/>
  <Override PartName="/ppt/slideLayouts/slideLayout455.xml" ContentType="application/vnd.openxmlformats-officedocument.presentationml.slideLayout+xml"/>
  <Override PartName="/ppt/slideLayouts/slideLayout456.xml" ContentType="application/vnd.openxmlformats-officedocument.presentationml.slideLayout+xml"/>
  <Override PartName="/ppt/slideLayouts/slideLayout457.xml" ContentType="application/vnd.openxmlformats-officedocument.presentationml.slideLayout+xml"/>
  <Override PartName="/ppt/slideLayouts/slideLayout458.xml" ContentType="application/vnd.openxmlformats-officedocument.presentationml.slideLayout+xml"/>
  <Override PartName="/ppt/slideLayouts/slideLayout459.xml" ContentType="application/vnd.openxmlformats-officedocument.presentationml.slideLayout+xml"/>
  <Override PartName="/ppt/slideLayouts/slideLayout460.xml" ContentType="application/vnd.openxmlformats-officedocument.presentationml.slideLayout+xml"/>
  <Override PartName="/ppt/slideLayouts/slideLayout461.xml" ContentType="application/vnd.openxmlformats-officedocument.presentationml.slideLayout+xml"/>
  <Override PartName="/ppt/slideLayouts/slideLayout462.xml" ContentType="application/vnd.openxmlformats-officedocument.presentationml.slideLayout+xml"/>
  <Override PartName="/ppt/slideLayouts/slideLayout463.xml" ContentType="application/vnd.openxmlformats-officedocument.presentationml.slideLayout+xml"/>
  <Override PartName="/ppt/theme/theme42.xml" ContentType="application/vnd.openxmlformats-officedocument.theme+xml"/>
  <Override PartName="/ppt/slideLayouts/slideLayout464.xml" ContentType="application/vnd.openxmlformats-officedocument.presentationml.slideLayout+xml"/>
  <Override PartName="/ppt/slideLayouts/slideLayout465.xml" ContentType="application/vnd.openxmlformats-officedocument.presentationml.slideLayout+xml"/>
  <Override PartName="/ppt/slideLayouts/slideLayout466.xml" ContentType="application/vnd.openxmlformats-officedocument.presentationml.slideLayout+xml"/>
  <Override PartName="/ppt/slideLayouts/slideLayout467.xml" ContentType="application/vnd.openxmlformats-officedocument.presentationml.slideLayout+xml"/>
  <Override PartName="/ppt/slideLayouts/slideLayout468.xml" ContentType="application/vnd.openxmlformats-officedocument.presentationml.slideLayout+xml"/>
  <Override PartName="/ppt/slideLayouts/slideLayout469.xml" ContentType="application/vnd.openxmlformats-officedocument.presentationml.slideLayout+xml"/>
  <Override PartName="/ppt/slideLayouts/slideLayout470.xml" ContentType="application/vnd.openxmlformats-officedocument.presentationml.slideLayout+xml"/>
  <Override PartName="/ppt/slideLayouts/slideLayout471.xml" ContentType="application/vnd.openxmlformats-officedocument.presentationml.slideLayout+xml"/>
  <Override PartName="/ppt/slideLayouts/slideLayout472.xml" ContentType="application/vnd.openxmlformats-officedocument.presentationml.slideLayout+xml"/>
  <Override PartName="/ppt/slideLayouts/slideLayout473.xml" ContentType="application/vnd.openxmlformats-officedocument.presentationml.slideLayout+xml"/>
  <Override PartName="/ppt/slideLayouts/slideLayout474.xml" ContentType="application/vnd.openxmlformats-officedocument.presentationml.slideLayout+xml"/>
  <Override PartName="/ppt/theme/theme43.xml" ContentType="application/vnd.openxmlformats-officedocument.theme+xml"/>
  <Override PartName="/ppt/slideLayouts/slideLayout475.xml" ContentType="application/vnd.openxmlformats-officedocument.presentationml.slideLayout+xml"/>
  <Override PartName="/ppt/slideLayouts/slideLayout476.xml" ContentType="application/vnd.openxmlformats-officedocument.presentationml.slideLayout+xml"/>
  <Override PartName="/ppt/slideLayouts/slideLayout477.xml" ContentType="application/vnd.openxmlformats-officedocument.presentationml.slideLayout+xml"/>
  <Override PartName="/ppt/slideLayouts/slideLayout478.xml" ContentType="application/vnd.openxmlformats-officedocument.presentationml.slideLayout+xml"/>
  <Override PartName="/ppt/slideLayouts/slideLayout479.xml" ContentType="application/vnd.openxmlformats-officedocument.presentationml.slideLayout+xml"/>
  <Override PartName="/ppt/slideLayouts/slideLayout480.xml" ContentType="application/vnd.openxmlformats-officedocument.presentationml.slideLayout+xml"/>
  <Override PartName="/ppt/slideLayouts/slideLayout481.xml" ContentType="application/vnd.openxmlformats-officedocument.presentationml.slideLayout+xml"/>
  <Override PartName="/ppt/slideLayouts/slideLayout482.xml" ContentType="application/vnd.openxmlformats-officedocument.presentationml.slideLayout+xml"/>
  <Override PartName="/ppt/slideLayouts/slideLayout483.xml" ContentType="application/vnd.openxmlformats-officedocument.presentationml.slideLayout+xml"/>
  <Override PartName="/ppt/slideLayouts/slideLayout484.xml" ContentType="application/vnd.openxmlformats-officedocument.presentationml.slideLayout+xml"/>
  <Override PartName="/ppt/slideLayouts/slideLayout485.xml" ContentType="application/vnd.openxmlformats-officedocument.presentationml.slideLayout+xml"/>
  <Override PartName="/ppt/theme/theme44.xml" ContentType="application/vnd.openxmlformats-officedocument.theme+xml"/>
  <Override PartName="/ppt/slideLayouts/slideLayout486.xml" ContentType="application/vnd.openxmlformats-officedocument.presentationml.slideLayout+xml"/>
  <Override PartName="/ppt/slideLayouts/slideLayout487.xml" ContentType="application/vnd.openxmlformats-officedocument.presentationml.slideLayout+xml"/>
  <Override PartName="/ppt/slideLayouts/slideLayout488.xml" ContentType="application/vnd.openxmlformats-officedocument.presentationml.slideLayout+xml"/>
  <Override PartName="/ppt/slideLayouts/slideLayout489.xml" ContentType="application/vnd.openxmlformats-officedocument.presentationml.slideLayout+xml"/>
  <Override PartName="/ppt/slideLayouts/slideLayout490.xml" ContentType="application/vnd.openxmlformats-officedocument.presentationml.slideLayout+xml"/>
  <Override PartName="/ppt/slideLayouts/slideLayout491.xml" ContentType="application/vnd.openxmlformats-officedocument.presentationml.slideLayout+xml"/>
  <Override PartName="/ppt/slideLayouts/slideLayout492.xml" ContentType="application/vnd.openxmlformats-officedocument.presentationml.slideLayout+xml"/>
  <Override PartName="/ppt/slideLayouts/slideLayout493.xml" ContentType="application/vnd.openxmlformats-officedocument.presentationml.slideLayout+xml"/>
  <Override PartName="/ppt/slideLayouts/slideLayout494.xml" ContentType="application/vnd.openxmlformats-officedocument.presentationml.slideLayout+xml"/>
  <Override PartName="/ppt/slideLayouts/slideLayout495.xml" ContentType="application/vnd.openxmlformats-officedocument.presentationml.slideLayout+xml"/>
  <Override PartName="/ppt/slideLayouts/slideLayout496.xml" ContentType="application/vnd.openxmlformats-officedocument.presentationml.slideLayout+xml"/>
  <Override PartName="/ppt/theme/theme45.xml" ContentType="application/vnd.openxmlformats-officedocument.theme+xml"/>
  <Override PartName="/ppt/theme/theme4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2">
  <p:sldMasterIdLst>
    <p:sldMasterId id="2147483648" r:id="rId1"/>
    <p:sldMasterId id="2147483655" r:id="rId2"/>
    <p:sldMasterId id="2147483656" r:id="rId3"/>
    <p:sldMasterId id="2147483657" r:id="rId4"/>
    <p:sldMasterId id="2147483658" r:id="rId5"/>
    <p:sldMasterId id="2147483660" r:id="rId6"/>
    <p:sldMasterId id="2147483661" r:id="rId7"/>
    <p:sldMasterId id="2147483662" r:id="rId8"/>
    <p:sldMasterId id="2147483663" r:id="rId9"/>
    <p:sldMasterId id="2147483664" r:id="rId10"/>
    <p:sldMasterId id="2147483665" r:id="rId11"/>
    <p:sldMasterId id="2147483667" r:id="rId12"/>
    <p:sldMasterId id="2147483668" r:id="rId13"/>
    <p:sldMasterId id="2147483669" r:id="rId14"/>
    <p:sldMasterId id="2147483670" r:id="rId15"/>
    <p:sldMasterId id="2147483671" r:id="rId16"/>
    <p:sldMasterId id="2147483672" r:id="rId17"/>
    <p:sldMasterId id="2147483673" r:id="rId18"/>
    <p:sldMasterId id="2147483674" r:id="rId19"/>
    <p:sldMasterId id="2147483675" r:id="rId20"/>
    <p:sldMasterId id="2147483676" r:id="rId21"/>
    <p:sldMasterId id="2147483678" r:id="rId22"/>
    <p:sldMasterId id="2147483679" r:id="rId23"/>
    <p:sldMasterId id="2147483680" r:id="rId24"/>
    <p:sldMasterId id="2147483681" r:id="rId25"/>
    <p:sldMasterId id="2147483682" r:id="rId26"/>
    <p:sldMasterId id="2147483683" r:id="rId27"/>
    <p:sldMasterId id="2147483684" r:id="rId28"/>
    <p:sldMasterId id="2147483685" r:id="rId29"/>
    <p:sldMasterId id="2147483686" r:id="rId30"/>
    <p:sldMasterId id="2147483687" r:id="rId31"/>
    <p:sldMasterId id="2147483689" r:id="rId32"/>
    <p:sldMasterId id="2147483690" r:id="rId33"/>
    <p:sldMasterId id="2147483691" r:id="rId34"/>
    <p:sldMasterId id="2147483692" r:id="rId35"/>
    <p:sldMasterId id="2147483693" r:id="rId36"/>
    <p:sldMasterId id="2147483694" r:id="rId37"/>
    <p:sldMasterId id="2147483695" r:id="rId38"/>
    <p:sldMasterId id="2147483696" r:id="rId39"/>
    <p:sldMasterId id="2147483697" r:id="rId40"/>
    <p:sldMasterId id="2147483698" r:id="rId41"/>
    <p:sldMasterId id="2147483700" r:id="rId42"/>
    <p:sldMasterId id="2147483701" r:id="rId43"/>
    <p:sldMasterId id="2147483702" r:id="rId44"/>
    <p:sldMasterId id="2147483703" r:id="rId45"/>
  </p:sldMasterIdLst>
  <p:notesMasterIdLst>
    <p:notesMasterId r:id="rId61"/>
  </p:notesMasterIdLst>
  <p:sldIdLst>
    <p:sldId id="257" r:id="rId46"/>
    <p:sldId id="370" r:id="rId47"/>
    <p:sldId id="391" r:id="rId48"/>
    <p:sldId id="372" r:id="rId49"/>
    <p:sldId id="381" r:id="rId50"/>
    <p:sldId id="375" r:id="rId51"/>
    <p:sldId id="376" r:id="rId52"/>
    <p:sldId id="386" r:id="rId53"/>
    <p:sldId id="378" r:id="rId54"/>
    <p:sldId id="388" r:id="rId55"/>
    <p:sldId id="377" r:id="rId56"/>
    <p:sldId id="379" r:id="rId57"/>
    <p:sldId id="393" r:id="rId58"/>
    <p:sldId id="389" r:id="rId59"/>
    <p:sldId id="350" r:id="rId60"/>
  </p:sldIdLst>
  <p:sldSz cx="9144000" cy="6858000" type="screen4x3"/>
  <p:notesSz cx="6735763" cy="9866313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Microsoft YaHei" pitchFamily="34" charset="-122"/>
        <a:cs typeface="Arial" charset="0"/>
      </a:defRPr>
    </a:lvl1pPr>
    <a:lvl2pPr marL="742950" indent="-28575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Microsoft YaHei" pitchFamily="34" charset="-122"/>
        <a:cs typeface="Arial" charset="0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Microsoft YaHei" pitchFamily="34" charset="-122"/>
        <a:cs typeface="Arial" charset="0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Microsoft YaHei" pitchFamily="34" charset="-122"/>
        <a:cs typeface="Arial" charset="0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Microsoft YaHei" pitchFamily="34" charset="-122"/>
        <a:cs typeface="Arial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pitchFamily="34" charset="-122"/>
        <a:cs typeface="Arial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pitchFamily="34" charset="-122"/>
        <a:cs typeface="Arial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pitchFamily="34" charset="-122"/>
        <a:cs typeface="Arial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pitchFamily="34" charset="-122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63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Приемное отделение ординаторская" initials="Поо" lastIdx="0" clrIdx="0">
    <p:extLst>
      <p:ext uri="{19B8F6BF-5375-455C-9EA6-DF929625EA0E}">
        <p15:presenceInfo xmlns:p15="http://schemas.microsoft.com/office/powerpoint/2012/main" userId="Приемное отделение ординаторская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4EEF4"/>
    <a:srgbClr val="000000"/>
    <a:srgbClr val="FDF1D7"/>
    <a:srgbClr val="FDF1DB"/>
    <a:srgbClr val="FF3300"/>
    <a:srgbClr val="FFF2D8"/>
    <a:srgbClr val="8BFF8B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7" autoAdjust="0"/>
    <p:restoredTop sz="93878" autoAdjust="0"/>
  </p:normalViewPr>
  <p:slideViewPr>
    <p:cSldViewPr>
      <p:cViewPr varScale="1">
        <p:scale>
          <a:sx n="115" d="100"/>
          <a:sy n="115" d="100"/>
        </p:scale>
        <p:origin x="2008" y="2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63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Master" Target="slideMasters/slideMaster26.xml"/><Relationship Id="rId21" Type="http://schemas.openxmlformats.org/officeDocument/2006/relationships/slideMaster" Target="slideMasters/slideMaster21.xml"/><Relationship Id="rId34" Type="http://schemas.openxmlformats.org/officeDocument/2006/relationships/slideMaster" Target="slideMasters/slideMaster34.xml"/><Relationship Id="rId42" Type="http://schemas.openxmlformats.org/officeDocument/2006/relationships/slideMaster" Target="slideMasters/slideMaster42.xml"/><Relationship Id="rId47" Type="http://schemas.openxmlformats.org/officeDocument/2006/relationships/slide" Target="slides/slide2.xml"/><Relationship Id="rId50" Type="http://schemas.openxmlformats.org/officeDocument/2006/relationships/slide" Target="slides/slide5.xml"/><Relationship Id="rId55" Type="http://schemas.openxmlformats.org/officeDocument/2006/relationships/slide" Target="slides/slide10.xml"/><Relationship Id="rId63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9" Type="http://schemas.openxmlformats.org/officeDocument/2006/relationships/slideMaster" Target="slideMasters/slideMaster29.xml"/><Relationship Id="rId11" Type="http://schemas.openxmlformats.org/officeDocument/2006/relationships/slideMaster" Target="slideMasters/slideMaster11.xml"/><Relationship Id="rId24" Type="http://schemas.openxmlformats.org/officeDocument/2006/relationships/slideMaster" Target="slideMasters/slideMaster24.xml"/><Relationship Id="rId32" Type="http://schemas.openxmlformats.org/officeDocument/2006/relationships/slideMaster" Target="slideMasters/slideMaster32.xml"/><Relationship Id="rId37" Type="http://schemas.openxmlformats.org/officeDocument/2006/relationships/slideMaster" Target="slideMasters/slideMaster37.xml"/><Relationship Id="rId40" Type="http://schemas.openxmlformats.org/officeDocument/2006/relationships/slideMaster" Target="slideMasters/slideMaster40.xml"/><Relationship Id="rId45" Type="http://schemas.openxmlformats.org/officeDocument/2006/relationships/slideMaster" Target="slideMasters/slideMaster45.xml"/><Relationship Id="rId53" Type="http://schemas.openxmlformats.org/officeDocument/2006/relationships/slide" Target="slides/slide8.xml"/><Relationship Id="rId58" Type="http://schemas.openxmlformats.org/officeDocument/2006/relationships/slide" Target="slides/slide13.xml"/><Relationship Id="rId66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61" Type="http://schemas.openxmlformats.org/officeDocument/2006/relationships/notesMaster" Target="notesMasters/notesMaster1.xml"/><Relationship Id="rId19" Type="http://schemas.openxmlformats.org/officeDocument/2006/relationships/slideMaster" Target="slideMasters/slideMaster19.xml"/><Relationship Id="rId14" Type="http://schemas.openxmlformats.org/officeDocument/2006/relationships/slideMaster" Target="slideMasters/slideMaster14.xml"/><Relationship Id="rId22" Type="http://schemas.openxmlformats.org/officeDocument/2006/relationships/slideMaster" Target="slideMasters/slideMaster22.xml"/><Relationship Id="rId27" Type="http://schemas.openxmlformats.org/officeDocument/2006/relationships/slideMaster" Target="slideMasters/slideMaster27.xml"/><Relationship Id="rId30" Type="http://schemas.openxmlformats.org/officeDocument/2006/relationships/slideMaster" Target="slideMasters/slideMaster30.xml"/><Relationship Id="rId35" Type="http://schemas.openxmlformats.org/officeDocument/2006/relationships/slideMaster" Target="slideMasters/slideMaster35.xml"/><Relationship Id="rId43" Type="http://schemas.openxmlformats.org/officeDocument/2006/relationships/slideMaster" Target="slideMasters/slideMaster43.xml"/><Relationship Id="rId48" Type="http://schemas.openxmlformats.org/officeDocument/2006/relationships/slide" Target="slides/slide3.xml"/><Relationship Id="rId56" Type="http://schemas.openxmlformats.org/officeDocument/2006/relationships/slide" Target="slides/slide11.xml"/><Relationship Id="rId64" Type="http://schemas.openxmlformats.org/officeDocument/2006/relationships/viewProps" Target="viewProps.xml"/><Relationship Id="rId8" Type="http://schemas.openxmlformats.org/officeDocument/2006/relationships/slideMaster" Target="slideMasters/slideMaster8.xml"/><Relationship Id="rId51" Type="http://schemas.openxmlformats.org/officeDocument/2006/relationships/slide" Target="slides/slide6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Master" Target="slideMasters/slideMaster25.xml"/><Relationship Id="rId33" Type="http://schemas.openxmlformats.org/officeDocument/2006/relationships/slideMaster" Target="slideMasters/slideMaster33.xml"/><Relationship Id="rId38" Type="http://schemas.openxmlformats.org/officeDocument/2006/relationships/slideMaster" Target="slideMasters/slideMaster38.xml"/><Relationship Id="rId46" Type="http://schemas.openxmlformats.org/officeDocument/2006/relationships/slide" Target="slides/slide1.xml"/><Relationship Id="rId59" Type="http://schemas.openxmlformats.org/officeDocument/2006/relationships/slide" Target="slides/slide14.xml"/><Relationship Id="rId20" Type="http://schemas.openxmlformats.org/officeDocument/2006/relationships/slideMaster" Target="slideMasters/slideMaster20.xml"/><Relationship Id="rId41" Type="http://schemas.openxmlformats.org/officeDocument/2006/relationships/slideMaster" Target="slideMasters/slideMaster41.xml"/><Relationship Id="rId54" Type="http://schemas.openxmlformats.org/officeDocument/2006/relationships/slide" Target="slides/slide9.xml"/><Relationship Id="rId62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Master" Target="slideMasters/slideMaster15.xml"/><Relationship Id="rId23" Type="http://schemas.openxmlformats.org/officeDocument/2006/relationships/slideMaster" Target="slideMasters/slideMaster23.xml"/><Relationship Id="rId28" Type="http://schemas.openxmlformats.org/officeDocument/2006/relationships/slideMaster" Target="slideMasters/slideMaster28.xml"/><Relationship Id="rId36" Type="http://schemas.openxmlformats.org/officeDocument/2006/relationships/slideMaster" Target="slideMasters/slideMaster36.xml"/><Relationship Id="rId49" Type="http://schemas.openxmlformats.org/officeDocument/2006/relationships/slide" Target="slides/slide4.xml"/><Relationship Id="rId57" Type="http://schemas.openxmlformats.org/officeDocument/2006/relationships/slide" Target="slides/slide12.xml"/><Relationship Id="rId10" Type="http://schemas.openxmlformats.org/officeDocument/2006/relationships/slideMaster" Target="slideMasters/slideMaster10.xml"/><Relationship Id="rId31" Type="http://schemas.openxmlformats.org/officeDocument/2006/relationships/slideMaster" Target="slideMasters/slideMaster31.xml"/><Relationship Id="rId44" Type="http://schemas.openxmlformats.org/officeDocument/2006/relationships/slideMaster" Target="slideMasters/slideMaster44.xml"/><Relationship Id="rId52" Type="http://schemas.openxmlformats.org/officeDocument/2006/relationships/slide" Target="slides/slide7.xml"/><Relationship Id="rId60" Type="http://schemas.openxmlformats.org/officeDocument/2006/relationships/slide" Target="slides/slide15.xml"/><Relationship Id="rId65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39" Type="http://schemas.openxmlformats.org/officeDocument/2006/relationships/slideMaster" Target="slideMasters/slideMaster3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AutoShape 1"/>
          <p:cNvSpPr>
            <a:spLocks noChangeArrowheads="1"/>
          </p:cNvSpPr>
          <p:nvPr/>
        </p:nvSpPr>
        <p:spPr bwMode="auto">
          <a:xfrm>
            <a:off x="0" y="0"/>
            <a:ext cx="6735763" cy="98663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782" tIns="45391" rIns="90782" bIns="45391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ru-RU" dirty="0">
              <a:ea typeface="Microsoft YaHei" charset="-122"/>
              <a:cs typeface="+mn-cs"/>
            </a:endParaRPr>
          </a:p>
        </p:txBody>
      </p:sp>
      <p:sp>
        <p:nvSpPr>
          <p:cNvPr id="58370" name="AutoShape 2"/>
          <p:cNvSpPr>
            <a:spLocks noChangeArrowheads="1"/>
          </p:cNvSpPr>
          <p:nvPr/>
        </p:nvSpPr>
        <p:spPr bwMode="auto">
          <a:xfrm>
            <a:off x="0" y="0"/>
            <a:ext cx="6735763" cy="98663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782" tIns="45391" rIns="90782" bIns="45391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ru-RU" dirty="0">
              <a:ea typeface="Microsoft YaHei" charset="-122"/>
              <a:cs typeface="+mn-cs"/>
            </a:endParaRPr>
          </a:p>
        </p:txBody>
      </p:sp>
      <p:sp>
        <p:nvSpPr>
          <p:cNvPr id="555012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4163675" y="-11728450"/>
            <a:ext cx="16630650" cy="12474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58372" name="Rectangle 4"/>
          <p:cNvSpPr>
            <a:spLocks noGrp="1" noChangeArrowheads="1"/>
          </p:cNvSpPr>
          <p:nvPr>
            <p:ph type="body"/>
          </p:nvPr>
        </p:nvSpPr>
        <p:spPr bwMode="auto">
          <a:xfrm>
            <a:off x="673100" y="4686300"/>
            <a:ext cx="5384800" cy="4435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7919403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05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49300"/>
            <a:ext cx="4929187" cy="369887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5705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3100" y="4686300"/>
            <a:ext cx="5389563" cy="4440238"/>
          </a:xfrm>
          <a:noFill/>
          <a:ln/>
        </p:spPr>
        <p:txBody>
          <a:bodyPr wrap="none" anchor="ctr"/>
          <a:lstStyle/>
          <a:p>
            <a:endParaRPr lang="ru-RU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32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49300"/>
            <a:ext cx="4929187" cy="369887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683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3100" y="4686300"/>
            <a:ext cx="5389563" cy="4440238"/>
          </a:xfrm>
          <a:noFill/>
          <a:ln/>
        </p:spPr>
        <p:txBody>
          <a:bodyPr wrap="none" anchor="ctr"/>
          <a:lstStyle/>
          <a:p>
            <a:endParaRPr lang="ru-RU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2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2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2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2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2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2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2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2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2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2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2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2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2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2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2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2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2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2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2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2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7.xml"/></Relationships>
</file>

<file path=ppt/slideLayouts/_rels/slideLayout2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7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7.xml"/></Relationships>
</file>

<file path=ppt/slideLayouts/_rels/slideLayout2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7.xml"/></Relationships>
</file>

<file path=ppt/slideLayouts/_rels/slideLayout2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7.xml"/></Relationships>
</file>

<file path=ppt/slideLayouts/_rels/slideLayout2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7.xml"/></Relationships>
</file>

<file path=ppt/slideLayouts/_rels/slideLayout2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7.xml"/></Relationships>
</file>

<file path=ppt/slideLayouts/_rels/slideLayout2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7.xml"/></Relationships>
</file>

<file path=ppt/slideLayouts/_rels/slideLayout2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7.xml"/></Relationships>
</file>

<file path=ppt/slideLayouts/_rels/slideLayout2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7.xml"/></Relationships>
</file>

<file path=ppt/slideLayouts/_rels/slideLayout2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7.xml"/></Relationships>
</file>

<file path=ppt/slideLayouts/_rels/slideLayout2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8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8.xml"/></Relationships>
</file>

<file path=ppt/slideLayouts/_rels/slideLayout3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8.xml"/></Relationships>
</file>

<file path=ppt/slideLayouts/_rels/slideLayout3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8.xml"/></Relationships>
</file>

<file path=ppt/slideLayouts/_rels/slideLayout3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8.xml"/></Relationships>
</file>

<file path=ppt/slideLayouts/_rels/slideLayout3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8.xml"/></Relationships>
</file>

<file path=ppt/slideLayouts/_rels/slideLayout3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8.xml"/></Relationships>
</file>

<file path=ppt/slideLayouts/_rels/slideLayout3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8.xml"/></Relationships>
</file>

<file path=ppt/slideLayouts/_rels/slideLayout3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8.xml"/></Relationships>
</file>

<file path=ppt/slideLayouts/_rels/slideLayout3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8.xml"/></Relationships>
</file>

<file path=ppt/slideLayouts/_rels/slideLayout3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8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9.xml"/></Relationships>
</file>

<file path=ppt/slideLayouts/_rels/slideLayout3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9.xml"/></Relationships>
</file>

<file path=ppt/slideLayouts/_rels/slideLayout3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9.xml"/></Relationships>
</file>

<file path=ppt/slideLayouts/_rels/slideLayout3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9.xml"/></Relationships>
</file>

<file path=ppt/slideLayouts/_rels/slideLayout3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9.xml"/></Relationships>
</file>

<file path=ppt/slideLayouts/_rels/slideLayout3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9.xml"/></Relationships>
</file>

<file path=ppt/slideLayouts/_rels/slideLayout3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9.xml"/></Relationships>
</file>

<file path=ppt/slideLayouts/_rels/slideLayout3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9.xml"/></Relationships>
</file>

<file path=ppt/slideLayouts/_rels/slideLayout3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9.xml"/></Relationships>
</file>

<file path=ppt/slideLayouts/_rels/slideLayout3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9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9.xml"/></Relationships>
</file>

<file path=ppt/slideLayouts/_rels/slideLayout3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0.xml"/></Relationships>
</file>

<file path=ppt/slideLayouts/_rels/slideLayout3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0.xml"/></Relationships>
</file>

<file path=ppt/slideLayouts/_rels/slideLayout3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0.xml"/></Relationships>
</file>

<file path=ppt/slideLayouts/_rels/slideLayout3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0.xml"/></Relationships>
</file>

<file path=ppt/slideLayouts/_rels/slideLayout3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0.xml"/></Relationships>
</file>

<file path=ppt/slideLayouts/_rels/slideLayout3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0.xml"/></Relationships>
</file>

<file path=ppt/slideLayouts/_rels/slideLayout3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0.xml"/></Relationships>
</file>

<file path=ppt/slideLayouts/_rels/slideLayout3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0.xml"/></Relationships>
</file>

<file path=ppt/slideLayouts/_rels/slideLayout3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0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0.xml"/></Relationships>
</file>

<file path=ppt/slideLayouts/_rels/slideLayout3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0.xml"/></Relationships>
</file>

<file path=ppt/slideLayouts/_rels/slideLayout3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1.xml"/></Relationships>
</file>

<file path=ppt/slideLayouts/_rels/slideLayout3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1.xml"/></Relationships>
</file>

<file path=ppt/slideLayouts/_rels/slideLayout3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1.xml"/></Relationships>
</file>

<file path=ppt/slideLayouts/_rels/slideLayout3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1.xml"/></Relationships>
</file>

<file path=ppt/slideLayouts/_rels/slideLayout3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1.xml"/></Relationships>
</file>

<file path=ppt/slideLayouts/_rels/slideLayout3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1.xml"/></Relationships>
</file>

<file path=ppt/slideLayouts/_rels/slideLayout3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1.xml"/></Relationships>
</file>

<file path=ppt/slideLayouts/_rels/slideLayout3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1.xml"/></Relationships>
</file>

<file path=ppt/slideLayouts/_rels/slideLayout3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1.xml"/></Relationships>
</file>

<file path=ppt/slideLayouts/_rels/slideLayout3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1.xml"/></Relationships>
</file>

<file path=ppt/slideLayouts/_rels/slideLayout3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2.xml"/></Relationships>
</file>

<file path=ppt/slideLayouts/_rels/slideLayout3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2.xml"/></Relationships>
</file>

<file path=ppt/slideLayouts/_rels/slideLayout3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2.xml"/></Relationships>
</file>

<file path=ppt/slideLayouts/_rels/slideLayout3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2.xml"/></Relationships>
</file>

<file path=ppt/slideLayouts/_rels/slideLayout3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2.xml"/></Relationships>
</file>

<file path=ppt/slideLayouts/_rels/slideLayout3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2.xml"/></Relationships>
</file>

<file path=ppt/slideLayouts/_rels/slideLayout3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2.xml"/></Relationships>
</file>

<file path=ppt/slideLayouts/_rels/slideLayout3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2.xml"/></Relationships>
</file>

<file path=ppt/slideLayouts/_rels/slideLayout3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2.xml"/></Relationships>
</file>

<file path=ppt/slideLayouts/_rels/slideLayout3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2.xml"/></Relationships>
</file>

<file path=ppt/slideLayouts/_rels/slideLayout3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3.xml"/></Relationships>
</file>

<file path=ppt/slideLayouts/_rels/slideLayout3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3.xml"/></Relationships>
</file>

<file path=ppt/slideLayouts/_rels/slideLayout3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3.xml"/></Relationships>
</file>

<file path=ppt/slideLayouts/_rels/slideLayout3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3.xml"/></Relationships>
</file>

<file path=ppt/slideLayouts/_rels/slideLayout3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3.xml"/></Relationships>
</file>

<file path=ppt/slideLayouts/_rels/slideLayout3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3.xml"/></Relationships>
</file>

<file path=ppt/slideLayouts/_rels/slideLayout3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3.xml"/></Relationships>
</file>

<file path=ppt/slideLayouts/_rels/slideLayout3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3.xml"/></Relationships>
</file>

<file path=ppt/slideLayouts/_rels/slideLayout3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3.xml"/></Relationships>
</file>

<file path=ppt/slideLayouts/_rels/slideLayout3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3.xml"/></Relationships>
</file>

<file path=ppt/slideLayouts/_rels/slideLayout3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4.xml"/></Relationships>
</file>

<file path=ppt/slideLayouts/_rels/slideLayout3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4.xml"/></Relationships>
</file>

<file path=ppt/slideLayouts/_rels/slideLayout3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4.xml"/></Relationships>
</file>

<file path=ppt/slideLayouts/_rels/slideLayout3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4.xml"/></Relationships>
</file>

<file path=ppt/slideLayouts/_rels/slideLayout3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4.xml"/></Relationships>
</file>

<file path=ppt/slideLayouts/_rels/slideLayout3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4.xml"/></Relationships>
</file>

<file path=ppt/slideLayouts/_rels/slideLayout3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4.xml"/></Relationships>
</file>

<file path=ppt/slideLayouts/_rels/slideLayout3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4.xml"/></Relationships>
</file>

<file path=ppt/slideLayouts/_rels/slideLayout3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4.xml"/></Relationships>
</file>

<file path=ppt/slideLayouts/_rels/slideLayout3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4.xml"/></Relationships>
</file>

<file path=ppt/slideLayouts/_rels/slideLayout3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5.xml"/></Relationships>
</file>

<file path=ppt/slideLayouts/_rels/slideLayout3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5.xml"/></Relationships>
</file>

<file path=ppt/slideLayouts/_rels/slideLayout3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5.xml"/></Relationships>
</file>

<file path=ppt/slideLayouts/_rels/slideLayout3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5.xml"/></Relationships>
</file>

<file path=ppt/slideLayouts/_rels/slideLayout3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5.xml"/></Relationships>
</file>

<file path=ppt/slideLayouts/_rels/slideLayout3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5.xml"/></Relationships>
</file>

<file path=ppt/slideLayouts/_rels/slideLayout3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5.xml"/></Relationships>
</file>

<file path=ppt/slideLayouts/_rels/slideLayout3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5.xml"/></Relationships>
</file>

<file path=ppt/slideLayouts/_rels/slideLayout3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5.xml"/></Relationships>
</file>

<file path=ppt/slideLayouts/_rels/slideLayout3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5.xml"/></Relationships>
</file>

<file path=ppt/slideLayouts/_rels/slideLayout3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6.xml"/></Relationships>
</file>

<file path=ppt/slideLayouts/_rels/slideLayout3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6.xml"/></Relationships>
</file>

<file path=ppt/slideLayouts/_rels/slideLayout3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6.xml"/></Relationships>
</file>

<file path=ppt/slideLayouts/_rels/slideLayout3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6.xml"/></Relationships>
</file>

<file path=ppt/slideLayouts/_rels/slideLayout3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6.xml"/></Relationships>
</file>

<file path=ppt/slideLayouts/_rels/slideLayout3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6.xml"/></Relationships>
</file>

<file path=ppt/slideLayouts/_rels/slideLayout3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6.xml"/></Relationships>
</file>

<file path=ppt/slideLayouts/_rels/slideLayout3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6.xml"/></Relationships>
</file>

<file path=ppt/slideLayouts/_rels/slideLayout3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6.xml"/></Relationships>
</file>

<file path=ppt/slideLayouts/_rels/slideLayout3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6.xml"/></Relationships>
</file>

<file path=ppt/slideLayouts/_rels/slideLayout3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7.xml"/></Relationships>
</file>

<file path=ppt/slideLayouts/_rels/slideLayout3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7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7.xml"/></Relationships>
</file>

<file path=ppt/slideLayouts/_rels/slideLayout4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7.xml"/></Relationships>
</file>

<file path=ppt/slideLayouts/_rels/slideLayout4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7.xml"/></Relationships>
</file>

<file path=ppt/slideLayouts/_rels/slideLayout4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7.xml"/></Relationships>
</file>

<file path=ppt/slideLayouts/_rels/slideLayout4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7.xml"/></Relationships>
</file>

<file path=ppt/slideLayouts/_rels/slideLayout4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7.xml"/></Relationships>
</file>

<file path=ppt/slideLayouts/_rels/slideLayout4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7.xml"/></Relationships>
</file>

<file path=ppt/slideLayouts/_rels/slideLayout4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7.xml"/></Relationships>
</file>

<file path=ppt/slideLayouts/_rels/slideLayout4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7.xml"/></Relationships>
</file>

<file path=ppt/slideLayouts/_rels/slideLayout4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8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8.xml"/></Relationships>
</file>

<file path=ppt/slideLayouts/_rels/slideLayout4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8.xml"/></Relationships>
</file>

<file path=ppt/slideLayouts/_rels/slideLayout4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8.xml"/></Relationships>
</file>

<file path=ppt/slideLayouts/_rels/slideLayout4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8.xml"/></Relationships>
</file>

<file path=ppt/slideLayouts/_rels/slideLayout4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8.xml"/></Relationships>
</file>

<file path=ppt/slideLayouts/_rels/slideLayout4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8.xml"/></Relationships>
</file>

<file path=ppt/slideLayouts/_rels/slideLayout4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8.xml"/></Relationships>
</file>

<file path=ppt/slideLayouts/_rels/slideLayout4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8.xml"/></Relationships>
</file>

<file path=ppt/slideLayouts/_rels/slideLayout4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8.xml"/></Relationships>
</file>

<file path=ppt/slideLayouts/_rels/slideLayout4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8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9.xml"/></Relationships>
</file>

<file path=ppt/slideLayouts/_rels/slideLayout4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9.xml"/></Relationships>
</file>

<file path=ppt/slideLayouts/_rels/slideLayout4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9.xml"/></Relationships>
</file>

<file path=ppt/slideLayouts/_rels/slideLayout4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9.xml"/></Relationships>
</file>

<file path=ppt/slideLayouts/_rels/slideLayout4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9.xml"/></Relationships>
</file>

<file path=ppt/slideLayouts/_rels/slideLayout4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9.xml"/></Relationships>
</file>

<file path=ppt/slideLayouts/_rels/slideLayout4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9.xml"/></Relationships>
</file>

<file path=ppt/slideLayouts/_rels/slideLayout4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9.xml"/></Relationships>
</file>

<file path=ppt/slideLayouts/_rels/slideLayout4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9.xml"/></Relationships>
</file>

<file path=ppt/slideLayouts/_rels/slideLayout4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9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9.xml"/></Relationships>
</file>

<file path=ppt/slideLayouts/_rels/slideLayout4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0.xml"/></Relationships>
</file>

<file path=ppt/slideLayouts/_rels/slideLayout4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0.xml"/></Relationships>
</file>

<file path=ppt/slideLayouts/_rels/slideLayout4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0.xml"/></Relationships>
</file>

<file path=ppt/slideLayouts/_rels/slideLayout4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0.xml"/></Relationships>
</file>

<file path=ppt/slideLayouts/_rels/slideLayout4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0.xml"/></Relationships>
</file>

<file path=ppt/slideLayouts/_rels/slideLayout4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0.xml"/></Relationships>
</file>

<file path=ppt/slideLayouts/_rels/slideLayout4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0.xml"/></Relationships>
</file>

<file path=ppt/slideLayouts/_rels/slideLayout4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0.xml"/></Relationships>
</file>

<file path=ppt/slideLayouts/_rels/slideLayout4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0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0.xml"/></Relationships>
</file>

<file path=ppt/slideLayouts/_rels/slideLayout4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0.xml"/></Relationships>
</file>

<file path=ppt/slideLayouts/_rels/slideLayout4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1.xml"/></Relationships>
</file>

<file path=ppt/slideLayouts/_rels/slideLayout4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1.xml"/></Relationships>
</file>

<file path=ppt/slideLayouts/_rels/slideLayout4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1.xml"/></Relationships>
</file>

<file path=ppt/slideLayouts/_rels/slideLayout4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1.xml"/></Relationships>
</file>

<file path=ppt/slideLayouts/_rels/slideLayout4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1.xml"/></Relationships>
</file>

<file path=ppt/slideLayouts/_rels/slideLayout4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1.xml"/></Relationships>
</file>

<file path=ppt/slideLayouts/_rels/slideLayout4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1.xml"/></Relationships>
</file>

<file path=ppt/slideLayouts/_rels/slideLayout4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1.xml"/></Relationships>
</file>

<file path=ppt/slideLayouts/_rels/slideLayout4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1.xml"/></Relationships>
</file>

<file path=ppt/slideLayouts/_rels/slideLayout4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1.xml"/></Relationships>
</file>

<file path=ppt/slideLayouts/_rels/slideLayout4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2.xml"/></Relationships>
</file>

<file path=ppt/slideLayouts/_rels/slideLayout4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2.xml"/></Relationships>
</file>

<file path=ppt/slideLayouts/_rels/slideLayout4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2.xml"/></Relationships>
</file>

<file path=ppt/slideLayouts/_rels/slideLayout4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2.xml"/></Relationships>
</file>

<file path=ppt/slideLayouts/_rels/slideLayout4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2.xml"/></Relationships>
</file>

<file path=ppt/slideLayouts/_rels/slideLayout4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2.xml"/></Relationships>
</file>

<file path=ppt/slideLayouts/_rels/slideLayout4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2.xml"/></Relationships>
</file>

<file path=ppt/slideLayouts/_rels/slideLayout4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2.xml"/></Relationships>
</file>

<file path=ppt/slideLayouts/_rels/slideLayout4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2.xml"/></Relationships>
</file>

<file path=ppt/slideLayouts/_rels/slideLayout4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2.xml"/></Relationships>
</file>

<file path=ppt/slideLayouts/_rels/slideLayout4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3.xml"/></Relationships>
</file>

<file path=ppt/slideLayouts/_rels/slideLayout4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3.xml"/></Relationships>
</file>

<file path=ppt/slideLayouts/_rels/slideLayout4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3.xml"/></Relationships>
</file>

<file path=ppt/slideLayouts/_rels/slideLayout4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3.xml"/></Relationships>
</file>

<file path=ppt/slideLayouts/_rels/slideLayout4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3.xml"/></Relationships>
</file>

<file path=ppt/slideLayouts/_rels/slideLayout4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3.xml"/></Relationships>
</file>

<file path=ppt/slideLayouts/_rels/slideLayout4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3.xml"/></Relationships>
</file>

<file path=ppt/slideLayouts/_rels/slideLayout4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3.xml"/></Relationships>
</file>

<file path=ppt/slideLayouts/_rels/slideLayout4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3.xml"/></Relationships>
</file>

<file path=ppt/slideLayouts/_rels/slideLayout4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3.xml"/></Relationships>
</file>

<file path=ppt/slideLayouts/_rels/slideLayout4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4.xml"/></Relationships>
</file>

<file path=ppt/slideLayouts/_rels/slideLayout4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4.xml"/></Relationships>
</file>

<file path=ppt/slideLayouts/_rels/slideLayout4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4.xml"/></Relationships>
</file>

<file path=ppt/slideLayouts/_rels/slideLayout4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4.xml"/></Relationships>
</file>

<file path=ppt/slideLayouts/_rels/slideLayout4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4.xml"/></Relationships>
</file>

<file path=ppt/slideLayouts/_rels/slideLayout4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4.xml"/></Relationships>
</file>

<file path=ppt/slideLayouts/_rels/slideLayout4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4.xml"/></Relationships>
</file>

<file path=ppt/slideLayouts/_rels/slideLayout4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4.xml"/></Relationships>
</file>

<file path=ppt/slideLayouts/_rels/slideLayout4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4.xml"/></Relationships>
</file>

<file path=ppt/slideLayouts/_rels/slideLayout4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4.xml"/></Relationships>
</file>

<file path=ppt/slideLayouts/_rels/slideLayout4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5.xml"/></Relationships>
</file>

<file path=ppt/slideLayouts/_rels/slideLayout4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5.xml"/></Relationships>
</file>

<file path=ppt/slideLayouts/_rels/slideLayout4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5.xml"/></Relationships>
</file>

<file path=ppt/slideLayouts/_rels/slideLayout4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5.xml"/></Relationships>
</file>

<file path=ppt/slideLayouts/_rels/slideLayout4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5.xml"/></Relationships>
</file>

<file path=ppt/slideLayouts/_rels/slideLayout4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5.xml"/></Relationships>
</file>

<file path=ppt/slideLayouts/_rels/slideLayout4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5.xml"/></Relationships>
</file>

<file path=ppt/slideLayouts/_rels/slideLayout4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5.xml"/></Relationships>
</file>

<file path=ppt/slideLayouts/_rels/slideLayout4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5.xml"/></Relationships>
</file>

<file path=ppt/slideLayouts/_rels/slideLayout4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1D20C2-FE88-4D3E-8777-13A50A9DAED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87B55F-1D6C-437D-B5EF-034B53CC529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4993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4993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A47212-8C1A-43CF-8E02-3D7A1C91306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9588E8-DDF7-47CB-B02E-1D3A647E1A5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0E08D9-E7B0-4147-9F93-A8A1002C895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C846E5-9AB5-4ADC-8A0F-BC895E3B96F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E23FFA-AFD2-4536-A90C-B12538A4447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959FB6-6288-440A-9452-7E9AFC34C8F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42E52F-8F90-4322-8651-A40B2CDC83B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ADC80D-921D-4AEE-9D83-E6442B17C8C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85C33E-C331-4EED-80D1-24924C321D5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8E0397-7448-4101-BA92-62E76DC821D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4676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6625" cy="584676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9699E-E68C-4463-ADE3-22B5A341337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926C05-1F48-4791-AB81-2877102F39C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4993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4993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49D7CD-7E9A-4516-9EC4-C8B94F67E33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5B6C6E-C506-410F-BC35-B402DC0C243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60467D-132D-4023-8B10-CFA2ABCA573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873ED3-4551-47AE-9FB4-EEB5BF35DDD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5E3A5A-E860-427C-814A-238920C8B30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3DC0B5-0A2B-4563-8D5E-64BC07D81CA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52B7D2-5CC5-4AC2-8B4A-25BCDB91D00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319CA-8137-45BD-9871-173FD0D500B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46E0C9-8DB7-401A-B86B-48D42B1068D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4838" cy="584676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6AD1B-ABFB-4771-AD1F-EE0B1206B36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E5F8C2-BF87-4E5B-B80F-F60220A216D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4BB3CC-DFCF-4CE2-94FB-07B368E645C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4993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4993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2C42E3-5A04-4539-8BAC-B14A10ACE07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5FD243-1E3E-4CA6-8479-38826D86910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C5EC1C-D621-402A-8D7F-4764C7630D3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A8387F-B2C7-406D-BD13-36D20603475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0147DD-CA8B-48CC-9348-9C5B89528DE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F01CDE-CBE4-4F75-8D9A-FF528B12E4E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FC4487-7C2A-4543-89F1-E02D7718152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E7C5BE-91AC-49F8-BF9C-3D76B955016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81EAA8-062A-4AE5-A5E6-99086CE3AC1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66471C-47B3-49E1-836E-42B7972F6CF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EA7352-E6F6-4794-BD2E-F8E6B5D4E75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B036F0-2302-49FD-81E0-84BABF3A2DA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4993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4993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761146-5A1B-4CF3-AEAB-55A4C5DD546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49B8E9-B8A4-48BD-9841-C99CE61597B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BF4453-D2A4-404A-8D71-BA0A6DA175F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A88CBF-8DAD-4876-BAE5-EBA4A7A1BBE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DC8012-0DA9-4919-A4F9-FA3C929DE77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79D7B8-27E9-4C74-B4B2-71669AEE8FE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B703D8-1117-4368-AB35-772B7256BD3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94CB71-D1A8-4C60-8FC1-8D2A9F984AD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65DF58-9854-4584-8321-0ED486673FA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61267B-AE5F-42AE-AABF-69026DCB733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345808-8DFE-443C-80F8-D5828B3F456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F8B26A-948C-4D8F-9913-65A10CBD133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4993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4993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E0ECA5-970C-44B3-890D-24AFB58EF09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F31D57-CDCB-4401-9DFD-B0857AD063C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E388C5-883D-49B0-9F65-0437E25A584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7D9567-5AF6-45E7-93CC-A3B62AB0E18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F06600-5D68-4EC2-B9C9-422DD9F97C6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0508A8-3EBB-4677-BDAE-FA1FA3468D5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4FD41C-6559-4C7C-AE74-66AC3D46090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1838C3-B035-4C97-906D-E5E0D5C476C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7F5DE5-7206-4867-B648-D3B596FAB6E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764E16-5749-4E75-B4F7-A6845DE99ED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1747B0-358F-4D24-BD1A-6B57BDF0490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1D8207-73C9-4A9D-A09E-76F6A7DBA48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4993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4993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CB336-231F-4974-8C89-D532679FB1E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32980B-73D7-4F25-A6D2-DD1DE8086CF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650B91-5E74-4548-A33F-0D1A2EF4BF4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7DDE75-DF64-4B49-AAFC-C758DF6B22E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26EB6C-250E-4078-919E-C20BA7B4E06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FC4DAF-A1A2-470D-B809-6A146E298DD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5D4ED4-A3B3-481A-B334-F18DA4132B1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541880-1ACD-4FEE-B005-A7462BF3D43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174FA6-9614-480E-B05E-6CCBC3A01FA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E25B2C-3A45-49F6-B3B3-40E595EB59E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F46269-17E4-4852-931D-8D7905E2C99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7AD766-1532-466E-AC7F-9C0E2941872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4993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4993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A26C86-F3BB-44C8-AAFB-A6EA11B0325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DB964A-0F9B-4221-B980-B2A2D8C261F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39B9F-CF8B-4B51-A6ED-6B72388B1E7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483FEA-305A-4C69-8333-980D5880550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D05A71-5EAD-48D0-A45F-175936AEC28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832EB9-433E-489B-BDE4-66D0F5488D3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8A8D9E-8148-4930-B2C1-DAE843A6231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CC1EC8-0856-47CC-B7C8-B5522F9ECD4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A59134-CB3F-4B4A-9C6B-52EC66353CA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31E84E-E708-4098-828C-658DAA0010D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9EF29E-3927-4DA5-BF94-21DA48A88C1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967E80-5CC2-475B-8848-403FB5B81B1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4993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4993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2E0BE5-5DBE-4119-A6BD-BF8D9DF1EFD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F391BD-FE29-44F9-AE74-3F4316435F4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A69C29-72F5-4FC7-895D-E8F0D68E99B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F0D7BB-CEA2-4FDC-A296-742EAD92AFA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3DD69E-19D1-4F4D-B3FA-E97973539D0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4C3952-5618-4C64-8E10-D853517C3B9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938E7B-B7A0-45AF-B80C-3035CAA6F5D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B5C04E-9AB1-4920-8A5A-DDAFDE6EEB2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B0F08B-5AF7-4FBF-BC3C-B8ADAB3F413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CCF90A-3416-4654-BF83-89CF64CD137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C5C647-7FB2-437B-85C4-7F4F7C7F1D9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5F1B28-2B61-4BE4-B0B6-B5471DDBE88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4993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4993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7D1421-5745-46A2-9A21-771807402C7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75D6A5-7430-4341-8D5C-7693ADB9A89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690A2A-3D6D-41FE-8119-091429E051C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B11888-14DC-4615-AF11-D1B07D3C604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98292E-0AE6-4051-A72A-49821E5605E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BEE209-60DA-4041-A470-1E587ED6F00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4F6576-D660-4239-9D45-ECD2C5E2268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94BA1B-695D-409D-A7D8-9A7C8909A85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2E27B7-3C41-4E43-B9F3-D7523D74899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4081D-A9C3-4550-BF26-224BD5F88DD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60FE0A-EAEE-48C8-88B5-8BB05DD7F71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16C1F1-B283-4EFC-B2ED-BF4A073A48C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4993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4993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1AF224-80F4-424A-A82F-BBBFDC13A96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519F81-351C-4360-9D88-F900C8441B4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A395D1-2987-4023-937B-C2F348B1F90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177B17-D378-4FDC-AE23-D0662E63365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29F25B-8FD6-4B6F-85A0-453156B8655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A74B6D-6628-4A7E-867F-48F55DCB364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1D5728-3961-4795-8C70-32542A4C735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61F483-C6FA-4D17-B88F-CF0458BD1CF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8D47B0-A849-4FEA-A26D-61646F3E6F4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583D4A-EC88-45AC-9A3A-314B31D5B76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C76C3B-5958-4F61-AE2A-7BA1DBCCE85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D076B6-857F-46A3-94B5-66C2CF88B42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1AE689-34B6-494A-8A80-22604A86653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AEF8C1-E093-4013-B1E6-678E292731A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4993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4993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AEBDAD-339A-4F8B-BC2D-3229AFC45AC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EB3069-B536-4638-B497-C1EDD7230C3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C41543-AFA6-4D3C-A167-2BC2C4CC939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2F954C-E15D-4B27-842A-217E79B1ED3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A3473C-9E0D-4D0B-821A-36361890187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E735AA-47F9-43AA-8FC5-871B57ED4E6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1FE9F7-FE0A-424E-AC95-673F22F86FF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890D42-C148-4AD6-B329-3E8D948427D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D520F9-E95E-4DA5-8AE0-76C47EE13AE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3C14C9-8533-4AEE-8D1A-B690C72B602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FA8846-BD1C-40FE-92E0-BFB9E30919B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4C0B9D-7FDB-433F-A9EC-3131266BD33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4993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4993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9EA28D-13F7-49B3-B0E5-D1DD0EC1E7A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10BB49-80F7-4EB7-ACF3-97C3EA48535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DC6184-AE16-4661-964C-F61633F756E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F3124F-C21D-4711-95D1-9301D15A07F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ACC6DD-56A7-407E-ADFB-F51100BA62C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4BEE60-4092-4B13-909A-00BDB104A9F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415389-E4F4-4F12-B9A6-8E68277CEDF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2E6005-2D6A-4C0B-B41C-B497E171F62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CFF4B1-ECAA-4294-A848-92B8F4D0787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4993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4993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A06100-7850-4228-8780-3D62E6527BC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6C970B-A0FD-4F16-8439-D93F457CCD0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DBA74-BB55-4184-BBD5-49446471F40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4993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4993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B76584-E49F-4AB4-8761-3B4BD792036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BA8E59-5985-42A9-82AE-479888FBE8F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2A31E6-71C0-4D32-A98C-A67CEAEF365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0436E0-0C84-4E49-8781-74CD3E80CA5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96E1F8-914E-4D18-B3EC-4EF775CA5F3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72F2C0-6B82-4500-AA28-02E292FC812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A39EA2-F667-4D7A-AD82-9B4941CC975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857A2D-F7FA-42E1-9180-9E429184E12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30F0AA-5E22-49CF-9A9C-39C7D7D69E6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9E7A89-99E7-49C8-9DCE-FCC0712DE98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C81D35-05B1-4BA2-B5D1-1F90747697D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40938-C161-4C15-AD4D-5BD54C773CF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4993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4993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0621C9-1FD3-4BCF-8F93-D4B7B24285D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80C742-6613-4371-BD1E-428D51C7900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2EE360-4467-4E5A-852C-0F472D34093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F6E26A-0C94-434B-A840-AAC4D776AAF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D6DE02-4F57-4B68-88DF-E812DA5C01C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87A0FD-D072-48F2-8DB3-D51DD872E53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C4066E-4BD1-41CA-9FE2-3BEC96C6826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ED300D-B8CE-4AEE-BEC9-ACBFCAE4FDF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4E04B-82F2-419B-874E-BEC3AC65607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8A0363-EA0C-412A-8309-198EDDAED5B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165419-ACDA-4530-B409-4C3BAA224C7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1FEE20-D725-4504-A0EE-8CB5D547B17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4993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4993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675DBF-98A9-4A56-9FC0-82E7A02AFC3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6A504F-007F-4495-B746-479F6BA7B62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DAA9FC-AAD7-4186-A98D-CAB06D9F996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5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6DDAD9-ED54-4947-B7AE-76B35C3BA55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3A26D7-A80E-4175-8079-5BD66E0C997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5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F3D4DC-D9AA-4BD1-9B18-3BFDD26F84A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75B5E7-5DC2-47E5-88D8-97D8D5615E3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39B1A-1CB1-48A5-B7D0-A74A9D6DB0C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313B22-3CE1-42AB-911B-E5A6695F80A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6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E23C65-0573-43AE-B556-86F8BCB0EB5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6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79F02F-68F1-4E3F-9337-4C03AD0FAB5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71E783-A820-48C8-A647-6D1CE7A3D1E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4993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4993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E1A333-6753-43C9-9FFD-8438492BF8A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7D2633-E21D-43E4-8098-A4CACE3BE58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6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B84358-86A2-43A5-B097-4EC84AA4B44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6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B6552-ABCD-44D7-88AC-7FB6DEECB1A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6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8CB71A-E261-46AE-98BC-0DA5894321F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323251-40A9-405F-A2FA-63764EC6F41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7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2AD4B-1E4F-430F-BC93-81A1B95F888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000471-C6E5-4F69-A817-2EEEF8D461A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A4FF0-BF5D-4CAE-A02E-4941C2A1D50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7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FD2A52-E312-426E-B476-1DB1A4F5602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7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128C12-A86E-4D32-A90C-DC874AFF2F9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C88A9D-EC29-48CA-BDFC-58D98F3923E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4993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4993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6143A9-7FE1-406D-BD7E-1D878005A0E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7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AA522C-E299-4A0A-9FB3-96BB74E1A57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7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3A455F-180E-4330-B933-4421137A88D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35EA86-A5E2-4D5E-AD83-407BFE5B71E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A84F81-A294-4236-9E28-E89B3CE17F4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8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8CA05D-6857-4356-9DC5-FD1A5D8D139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8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336A12-5DC9-47E6-A44E-C0012C9FBBE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8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45800D-6EE4-45AA-BFD4-CE2CF5BD337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8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F5CA7-E21A-4D05-B404-A5339F07E7E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8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B38D3A-D5DC-49B0-843A-0DF877D84EE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8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7B96EC-5F6F-49DD-983A-9D3638F4706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8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3BCF58-DB77-423D-8108-A1D1EC00A02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4993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4993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EB4DE1-AE14-4D28-9368-184F77BE94C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8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C852D1-8592-4E56-B09A-ED0CC030CDA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8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879330-DE1E-463D-8A53-6C0CE371765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6DC916-1963-4F1C-8B29-3A93D2182A9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9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EDB06B-7F2C-47DC-B452-AD9875AB0F5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9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F86A76-7010-42C7-A9C2-524B97EA6DF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9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A62632-DFBA-45C8-BAB9-2F52D1BE634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9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C2FDC1-D522-44FD-A48D-5EE9E609EF7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9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5E4DBC-7C9B-47DF-9139-2391F345908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9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C5F5B4-6853-4627-AF48-7FCEE11F4AC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9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5925A0-C89C-4A36-BBEA-228FCCD2739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9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BC6E23-F393-4E65-A85F-BFCBC430286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4993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4993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313FDA-B0CA-4428-A39D-98BE98A9053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70F2EC-95D4-46CA-B74B-8C90C7C43F5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97C07A-1E18-4EFA-9F78-7C1AB9FD893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C4CD12-1261-4F4B-B1F2-414385FD71C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0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62FF8F-9B7A-40C7-85BF-F02F2B97A74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0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F8BA7-1D0C-4911-B7B7-711CF527884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0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3E3A76-555D-4B62-8936-36744DC7F6A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0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A4366F-BD2C-4883-899A-92ADA47455E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0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2D6AF4-01C1-45ED-A851-57EF1551068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0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B32F19-1637-4F2D-A32D-576DBC835E7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0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28BAA-4E63-4611-9C08-CC13F3DF07C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0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F26A12-9722-422F-BCD8-A16967DA6BE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0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4CB763-E907-451C-ADFD-6304D2C1FCC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4993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4993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2A26BB-38DB-4350-A4EF-31BC7DAA46C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C305C5-F9A8-4F79-8535-151A6420BA6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892184-7404-4CC6-8F56-28EF64ACF18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DB9A4C-4F0A-4628-95A6-EE377B1F1ED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B84B0-0025-45D4-A6AD-19D8513AE25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8D48F0-7419-494F-B7CE-20C71CCCFC0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F903EE-9869-4B50-AFFA-86247E18B61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FE1E39-7A7B-40C4-89F9-0BCC59A1CFF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B2037-73EC-46CF-BD21-A6CBCD538CD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387E8-E1AB-46D6-A80B-B0B36B1326D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68C0C5-9023-41ED-B801-E819AE27D27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82CA7-84DC-4E61-BF78-F530C692C2A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1A46E8-7AAB-49A3-BA41-C8D783E09CA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4993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4993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CF375E-2AD3-4C25-B694-DA79C858F48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E32F0B-E597-478D-971B-13B0EC31AFC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D525D7-73A0-44F5-9F1E-19FF8291B19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B66A42-D1D2-4A00-8DE7-DB9C7B29D38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BF9F27-FBA4-44A1-AB09-8FEA9AFB2E6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F06BD9-5B90-42D9-A8AF-EFA146D35A7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964E16-93BD-4262-ACE2-2E6F930A0E5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39E452-7253-4A77-B0F9-8FF047927C5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1A6DCA-AB44-4B0A-9A44-CB4CBF74DA0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E5E1D9-88DB-4AFA-9AD1-9750EE98DC3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34A4B3-7849-47CB-A6EF-9311A031B6E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CEF6AD-9381-47F2-B606-4AEB3675B2A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4993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4993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1B90B8-2147-435B-9C20-B2A7D0AD8E4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AA7DA6-B160-4CC9-AC12-BCA249DC8E1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FCA0DB-76CB-4FF9-88A1-B95D5F9009C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3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B6B11-4370-46CA-97DD-F6083F08B19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29C2B9-0FDB-49CE-843A-6368C77B4E9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3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90BA45-E4C0-421A-BDB9-231EDF64200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E07CB4-C3E2-4459-8AAF-A0052295D9D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8B41D-C5AC-41DF-A1DF-CC3E2975420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3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DDCD53-3DCF-48D8-B2FF-13493C81261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4993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4993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E737F2-EA3B-44FF-AE29-0D59657E00D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4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401FE7-A7C9-44C7-8226-2ECFE5F3746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B3BE46-7429-46DD-9246-4DBFFCE1563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4993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4993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8B9CDB-90C8-41B5-8258-0A0276CB270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6B4F06-76DF-4EE7-A80F-D843E1B3713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4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63E50-ADF1-4A72-A626-11A6DBAB5D4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4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A7BA2F-F3E8-4281-AB67-9273B194121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4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49906-84FE-485B-9A8B-626B9C675D7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4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88BCEC-E5A3-4C87-AE51-1CD0E35CF21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66FD49-D6B8-4B96-A25A-8AD53495B0F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BF9892-FC1E-4C50-9DBE-B51EB7D1CB8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F10FB4-29CC-495B-AAB1-067DF34F5BF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5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6FEA74-FB4E-4DC1-8CD5-28B0CE36B1B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5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7E30CF-0C28-4526-A8B9-B5BC09714A9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CB0095-BC55-4D21-BD3E-8F30DF4E9B9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4993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4993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EAC980-3EBB-4FD5-813B-A6D476A0E04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3F49E7-2A09-4280-9ADA-3C4F488F772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5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D8E20E-81AC-4DC1-BBFC-03BEFC26D82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5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C2E99-AA2A-4BF2-9A26-8205EE18310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A92446-13AF-4514-9ACF-498FEB79703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5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9E97C3-9DD7-41BD-9937-6C2C2C1FA69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053A30-8ECE-4B99-80F3-EEEB8C2CDC4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4A0EEF-883D-4279-AE8B-826BCE3FACF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8440D1-B01A-464D-903B-D98F08FC042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6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21499A-7090-43E2-BB8D-F528E74A443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6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D1AE96-E5F7-43A1-857E-D2A8196CC5D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EDA3A2-59D8-42E3-A614-66C4268662A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4993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4993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3CE132-7113-43E3-841A-6BB00DDFD79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B5B960-6EB9-48B0-8845-40E832055CA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6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B273D7-BFA2-41D2-BCC6-97BC042104C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6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C8C60-C018-4ED4-831F-84C14CE5F43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6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014F2-8C01-41F6-8642-A39C529AC07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6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9074F1-4864-4A1B-9A77-A162B7919F2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FBB986-0498-4619-B7E1-AA074DFD647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7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DB0670-BF46-4178-A716-5C68A2DF263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7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68262-FD94-4CC0-9C82-AAA3025813F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7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EC680E-9FD7-40AA-B6D1-8FFE7FBFDC4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7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0C498A-D912-465C-BA51-D6800F9B093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7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8325EF-BD80-4B7C-A5F9-0BC089D9E2E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4993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4993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5D1D6E-D3D0-453B-9916-0C45FC2C33C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7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5A43E6-2657-4DE5-A03E-D910B0688B1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7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0FD606-8511-4DED-93C7-C925DE208D0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7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DA5AF4-9A9C-4C55-A592-616D00E89F3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7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87748F-10EE-4337-916B-9D8B1D9A078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B77712-D299-454D-A763-FDE851C983A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8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B7F356-147C-4AB5-9B52-0AA90EC2020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8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504B3B-1728-4FEF-BE5D-53B1BA1DB91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8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04B3A3-902F-4655-82F9-1320D315577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8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9D4B7A-DA7D-4EDF-AA93-81FD81DB1C0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8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3FDB9C-11B4-4DED-A3F5-15E13652D7B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8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DB100D-E3EF-4073-947A-FF57A287B58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8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4993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4993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096811-3C62-48FD-ACEB-8C835D09E8C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8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24E0D9-8292-47CD-96EF-7AFBA1C7B1D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8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F7345-4D2A-4134-8615-7E44AF18FFD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8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E11F26-C37B-4CFC-9CCC-B776C5EF414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FAE16-3438-4C53-8BD1-49739CA6655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9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8FCE3D-6FD3-401B-8844-786D88BBB39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9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0BBD26-0B8E-4273-9965-FB2443F4B70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98E6F7-93CF-4F03-8387-38E43F1F9C6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9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275B63-0A09-42FA-91C0-849017FF6A8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9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9B31DB-F21D-4DE9-99D3-F1E69169235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9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BB8BFF-AD32-41C6-8E7C-E52EFA8BDA0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9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3A9666-DE9B-4CCF-A679-43E9D6D907F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9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4993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4993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F12681-9641-4DAA-9AEC-08CA0C2491C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9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9033F-9AE8-4541-928A-DF919D82006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9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E3F1CF-36B9-40BC-9BF0-70C74C3E03D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5425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95732C-06CA-4235-BD26-DA130485083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3B21B8-544F-43CE-B66E-6ACDBA67C72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E8D736-C44F-49B5-B1E2-1B5C6E08D7E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0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6D88F8-F76E-419F-AAE8-FACBDA4447A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0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E0EB45-B3C9-4386-91B3-3A896D48341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0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80EAE5-4F1C-434D-B0BD-64E72E0A196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0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6FA0F5-9E55-4B81-8E6D-29550883BE7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0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476326-0614-44EC-8B31-FFD72EF178A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0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17FD94-7E9F-4EBF-AB71-E69A1AC7AC7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0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CEB671-84E3-4AD1-9122-7BEF991B816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0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4993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4993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60F009-C4BE-4123-9AF4-7342E4074B3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0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5F7A80-67F4-474F-823A-DD5F70F1F85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F8F932-FC7F-420E-90D8-8E4D5AD8C60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69A5DD-7CFA-42E7-B6D4-44004554220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984FD2-578D-4E70-A94D-25E717B5608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2FBE3F-FCAB-4350-AA5C-0DDC7DEBFEB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8ED0A-B37D-4766-BA8F-84122D7E4B1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C86556-4FB2-43D8-B71B-1DD5A7E7CAA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32A054-1B69-4C54-9FAA-031844C4C37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46875-0281-44ED-B123-56022450285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AB1838-AE72-4CE3-B834-C14D7661CF4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894935-677F-4DFE-843D-BCB21BDCB68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4993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4993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4C4AD0-4E10-46A3-B192-F0A91CEA763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DAED46-D19D-4FD0-9BC0-BE7BD7CFCEB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D9D6FF-D503-4721-B576-4A77BAC6FFF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D38391-83AB-46B9-AD46-FE92095E00D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DA119C-4111-4909-B914-C3754703CE7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6F154E-F1AC-487F-841A-E902F4BFB57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1DEBF4-81C9-4BFD-8AD1-9FA9323EDE4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3A44A6-D58E-4464-828B-55D13D1D1EB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11C797-D64E-4AD9-9BB1-6D509B4E354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0054E0-765E-43F5-9D45-D4A345E9E30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6F460A-B203-4913-8835-9444A9E8F5B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4518BC-6E2E-4C2C-A658-393682F9430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4B4647-A991-4469-AEFF-CFEC0198134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4993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4993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034FFF-583E-4004-ABA8-11A9D9227B5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7BB67F-E566-49E0-9DB7-038566D6B61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B21637-2608-43F7-A04C-44A55578C5B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F3B93E-62BA-4CF0-A05A-251DEFBCAB9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D4F141-96BF-4DC2-A1F9-B98D98D4C5B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41A18C-6269-4CB7-B77B-3B0EE825394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CF5AE8-A086-4F85-B3CE-5E2AE1DCE03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84DAFA-18B3-458F-A08C-0C0D32C83BC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3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C60940-DA1B-438F-9910-BEEC4B5D4CA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3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620E00-601B-411E-B02C-35C5CC0A53B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DC01E5-3EAA-424B-96E4-547CA35A7CD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4309C2-4B3D-4662-A553-7F0293FD81D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4993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4993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A8D461-1025-4D5C-8D53-411A528AD8E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A90823-3093-4A70-82A0-02E32F012A5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4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0E6DA0-CA23-4C6B-94A0-A052B1DD8ED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E5C4B-A4BA-4084-8E65-30D4032D242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86E88C-20EE-4630-BFF8-597F6907053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4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E602E3-F6C4-4476-8A6B-DA6C85EB55F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05765E-0BA8-48F0-9DFD-780B5EBDDB1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DB04AD-77BE-4100-ADF0-9416453580A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4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CF885-391D-4BEF-917E-FC0DA38E088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4993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4993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4B9E4C-2BF6-409B-BDB3-BFC955E7A9B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5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4E3B0-1F9F-475A-878E-61C88B837E2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BA7F36-6F3A-452E-AC20-B8ED51FFC10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4993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4993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AD936A-AA63-469C-8764-19211ED5AEF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7BB1F8-DF06-419B-9E77-D34806A9C96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5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8813A1-28E5-4F19-A05C-6215FEA6909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5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FD4447-EE4E-4F5A-A4DC-A7020B0C0F6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5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4D074-837F-459E-A362-F2A76B1DF3D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5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3D7D9A-F9CA-4E9A-A2BE-6268156D723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F19A5D-CAC3-4538-A889-0488E4C41ED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5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F61F08-1ADF-4D00-9D89-AAC71D1F539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217299-E724-4D32-9276-C98859213B2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6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750F09-8237-48DD-8B8B-1C7DDDED3D6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6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5EC442-89F2-4639-946D-7549D818E66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695990-61FF-44C4-87FD-AF7EE5C89E0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4993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4993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0E2AEA-287F-4CCF-823C-1AC48C78614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0B2613-557A-4ECE-8739-2FEEFD6D2F7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6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DD9489-A015-4EB1-9A85-DEABC6BEEAF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6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AC5D39-E3DD-428E-82CE-13C36CC12B7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6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1849B4-ADA0-4134-91FD-BE36337981F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6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00CF26-E771-4045-BA0E-A7E9FCF25D3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6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A37E49-EBBA-4856-9944-DF3059ECCB5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B85D19-CBD7-46C0-A4D4-0FED89FA46F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7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136076-C909-42D7-A35D-B9CE799D4F5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7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922903-2A91-488D-AC0A-71908909008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7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7D2FDE-EF1F-4BE1-BB60-53A57B7F1D2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7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1C8184-8E9E-46CF-818A-2312AF3F564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7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4993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4993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84DDC3-2AC8-4D0D-A9BC-2CB6958C1F1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7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5CFBA-3825-447D-B268-50EC468341B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7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D8BEEE-6C41-436F-B5C7-B31AE19E210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7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0A70FE-34A1-482E-B548-545964A7551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7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7973DE-34B4-465B-9C91-B5F0E560DFB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7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CA1BA-8BF9-41F6-828D-F4000D5CCB2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773728-2915-47BA-94A8-2EB3FF565A1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A4D99-9AB2-4D4A-8BD5-6A3A04C3005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70B89B-C942-42D2-9C60-7D60790C47A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8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3E8911-42FB-4B50-8B6A-18DEE321E16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8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E75083-2482-4662-B957-C823DB5AE96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8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78A43-4F65-4E92-98AB-CE7070E5FE3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8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4993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4993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C7699A-7FF0-4962-A752-715E0766C5B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8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07AF64-AC8F-4E6B-9F12-44978F0E1BF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8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E05E86-DA1F-49B4-A524-C82E7F51087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8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4ED2F2-5372-47CA-A4B4-A1115584111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8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2B09DF-2107-4808-84BF-6F48B085EA8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29B7C-91BF-4880-9EDB-E77F5A89808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9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296EC-5A60-4CEB-B5A9-4472C08E13E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9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EB6E7A-DC01-42BF-AC88-0B8FE453A38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9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36D7D-8F09-4432-94BC-372F35955FB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9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C58EAA-09AC-4EA0-BDBD-619ED8136B0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9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CF4CEC-F821-481C-9160-1240228A259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9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ED2B0D-7BC4-47E7-9FE3-4323936EC31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9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4993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4993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3301FF-A0BC-46FD-B255-9694FD84263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E6EFD0-9AB1-49FE-BF90-2DB47AFFF6F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D722F7-44A7-42BF-98E5-4C4F7F6E629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A41657-FD26-44A4-ACD1-ACF9A76E5D6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3ED173-E807-4C09-B9B1-80B7500349C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0B4957-CF43-47B3-979C-25D6CECCFCC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C459E1-DC0F-4992-8FBC-37C5EC81778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785F61-4A96-481B-9055-B44D457DF7D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4993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4993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3247C9-41F6-4A97-BEE1-D49D0E991CE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F5BE2B-4C4A-4DC6-B692-D6CB533D9D9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200E88-C943-475F-A2C7-C87090E5E03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33883B-86D2-416F-9085-63BA458EABF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0C7DBA-968C-472B-BD9E-5B9801B260B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DE39BD-9428-49B9-AE9B-15C0992D29C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8BDC17-264F-4A40-A631-F83BFDD0003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05683-FAA3-46DE-9204-4825412FF7A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F397BA-CD76-49EA-B831-A573A77C7DE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447F2D-6D4E-4B46-8F09-36CCECA0CB2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ED3FD7-A060-498B-B8CD-4B30DB885E4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8213BA-EECF-410A-96AC-77CA3FF6A65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4993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4993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13E31-1711-4D36-AEFE-EAA0C075113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E2CA32-7202-46D4-A7B0-E0A51168D27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878E5D-7E25-442F-A81E-E6C1CF2D2A6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24BABD-D25C-4481-A91A-CAC35CCDED1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D49A99-F573-4CED-9AC2-957E8EAED71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A5072C-7434-4707-B842-67A0624F635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A00058-CF40-4A6B-8137-017B8C2D9DC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E1061F-0675-4C0A-80D6-F84E879F775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6DB816-0E97-4534-9125-73C3AEA14FC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5A565A-AE14-468C-B18C-454BAB1058B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1E4753-C817-4080-8680-A134EEF9B9C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F0837D-9C87-4779-BA94-BEC1BAE0FD3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4993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4993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F4172D-8D0D-42DA-98B3-5159F021F68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11220C-DF11-47DC-A7C6-175B283F96F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A08CBB-CBAF-4A98-A2AF-20D8667EDC0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A75601-3249-4314-BC45-A277B82A9ED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035F57-E7B4-44F1-8750-DB182FE823D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CE8A8D-B46D-41B5-8608-E06A0C37581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7E72A-5AAA-4647-8D5D-DAD11D4B185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FC6BF-F780-4EA2-A3A3-8762E8BCA77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5DCA71-DE4B-481F-ACB7-CBE6A37ADAE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50CAB0-3E04-4BE3-B559-D0CBA283DE3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30E4C1-7F15-4839-BBFE-FB45518300F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827460-BCB6-4CDB-94AD-6F93D2C17BC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4993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4993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EAA8AC-F372-4652-BAC8-AC34B8333A9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F66652-C11C-4CBF-8A2C-CB9C1546854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623934-B424-4FD8-8A5A-7F95AC69D62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5CB8F-9B53-4887-AB5A-FE9B774DE10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6B3665-3D31-478B-A5AD-0B4298A5BA1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E57C19-852E-492C-A258-12817FB2A17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06821A-9539-4E14-828C-8262A8D7DF0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FC7E8E-3798-41DB-85CA-09AD6DE5935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BC78D2-86DD-45D8-9823-565BC5A361B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0306A4-C3BA-41B3-853F-00DBD099EFA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746764-68DE-4591-BF65-F6F09D5B4F8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CF857C-82B5-40FD-A503-D3859988D6C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8.xml"/><Relationship Id="rId3" Type="http://schemas.openxmlformats.org/officeDocument/2006/relationships/slideLayout" Target="../slideLayouts/slideLayout103.xml"/><Relationship Id="rId7" Type="http://schemas.openxmlformats.org/officeDocument/2006/relationships/slideLayout" Target="../slideLayouts/slideLayout107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2.xml"/><Relationship Id="rId1" Type="http://schemas.openxmlformats.org/officeDocument/2006/relationships/slideLayout" Target="../slideLayouts/slideLayout101.xml"/><Relationship Id="rId6" Type="http://schemas.openxmlformats.org/officeDocument/2006/relationships/slideLayout" Target="../slideLayouts/slideLayout106.xml"/><Relationship Id="rId11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05.xml"/><Relationship Id="rId10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4.xml"/><Relationship Id="rId9" Type="http://schemas.openxmlformats.org/officeDocument/2006/relationships/slideLayout" Target="../slideLayouts/slideLayout109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9.xml"/><Relationship Id="rId3" Type="http://schemas.openxmlformats.org/officeDocument/2006/relationships/slideLayout" Target="../slideLayouts/slideLayout114.xml"/><Relationship Id="rId7" Type="http://schemas.openxmlformats.org/officeDocument/2006/relationships/slideLayout" Target="../slideLayouts/slideLayout118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3.xml"/><Relationship Id="rId1" Type="http://schemas.openxmlformats.org/officeDocument/2006/relationships/slideLayout" Target="../slideLayouts/slideLayout112.xml"/><Relationship Id="rId6" Type="http://schemas.openxmlformats.org/officeDocument/2006/relationships/slideLayout" Target="../slideLayouts/slideLayout117.xml"/><Relationship Id="rId11" Type="http://schemas.openxmlformats.org/officeDocument/2006/relationships/slideLayout" Target="../slideLayouts/slideLayout122.xml"/><Relationship Id="rId5" Type="http://schemas.openxmlformats.org/officeDocument/2006/relationships/slideLayout" Target="../slideLayouts/slideLayout116.xml"/><Relationship Id="rId10" Type="http://schemas.openxmlformats.org/officeDocument/2006/relationships/slideLayout" Target="../slideLayouts/slideLayout121.xml"/><Relationship Id="rId4" Type="http://schemas.openxmlformats.org/officeDocument/2006/relationships/slideLayout" Target="../slideLayouts/slideLayout115.xml"/><Relationship Id="rId9" Type="http://schemas.openxmlformats.org/officeDocument/2006/relationships/slideLayout" Target="../slideLayouts/slideLayout120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0.xml"/><Relationship Id="rId3" Type="http://schemas.openxmlformats.org/officeDocument/2006/relationships/slideLayout" Target="../slideLayouts/slideLayout125.xml"/><Relationship Id="rId7" Type="http://schemas.openxmlformats.org/officeDocument/2006/relationships/slideLayout" Target="../slideLayouts/slideLayout129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4.xml"/><Relationship Id="rId1" Type="http://schemas.openxmlformats.org/officeDocument/2006/relationships/slideLayout" Target="../slideLayouts/slideLayout123.xml"/><Relationship Id="rId6" Type="http://schemas.openxmlformats.org/officeDocument/2006/relationships/slideLayout" Target="../slideLayouts/slideLayout128.xml"/><Relationship Id="rId11" Type="http://schemas.openxmlformats.org/officeDocument/2006/relationships/slideLayout" Target="../slideLayouts/slideLayout133.xml"/><Relationship Id="rId5" Type="http://schemas.openxmlformats.org/officeDocument/2006/relationships/slideLayout" Target="../slideLayouts/slideLayout127.xml"/><Relationship Id="rId10" Type="http://schemas.openxmlformats.org/officeDocument/2006/relationships/slideLayout" Target="../slideLayouts/slideLayout132.xml"/><Relationship Id="rId4" Type="http://schemas.openxmlformats.org/officeDocument/2006/relationships/slideLayout" Target="../slideLayouts/slideLayout126.xml"/><Relationship Id="rId9" Type="http://schemas.openxmlformats.org/officeDocument/2006/relationships/slideLayout" Target="../slideLayouts/slideLayout13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1.xml"/><Relationship Id="rId3" Type="http://schemas.openxmlformats.org/officeDocument/2006/relationships/slideLayout" Target="../slideLayouts/slideLayout136.xml"/><Relationship Id="rId7" Type="http://schemas.openxmlformats.org/officeDocument/2006/relationships/slideLayout" Target="../slideLayouts/slideLayout140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5.xml"/><Relationship Id="rId1" Type="http://schemas.openxmlformats.org/officeDocument/2006/relationships/slideLayout" Target="../slideLayouts/slideLayout134.xml"/><Relationship Id="rId6" Type="http://schemas.openxmlformats.org/officeDocument/2006/relationships/slideLayout" Target="../slideLayouts/slideLayout139.xml"/><Relationship Id="rId11" Type="http://schemas.openxmlformats.org/officeDocument/2006/relationships/slideLayout" Target="../slideLayouts/slideLayout144.xml"/><Relationship Id="rId5" Type="http://schemas.openxmlformats.org/officeDocument/2006/relationships/slideLayout" Target="../slideLayouts/slideLayout138.xml"/><Relationship Id="rId10" Type="http://schemas.openxmlformats.org/officeDocument/2006/relationships/slideLayout" Target="../slideLayouts/slideLayout143.xml"/><Relationship Id="rId4" Type="http://schemas.openxmlformats.org/officeDocument/2006/relationships/slideLayout" Target="../slideLayouts/slideLayout137.xml"/><Relationship Id="rId9" Type="http://schemas.openxmlformats.org/officeDocument/2006/relationships/slideLayout" Target="../slideLayouts/slideLayout142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2.xml"/><Relationship Id="rId3" Type="http://schemas.openxmlformats.org/officeDocument/2006/relationships/slideLayout" Target="../slideLayouts/slideLayout147.xml"/><Relationship Id="rId7" Type="http://schemas.openxmlformats.org/officeDocument/2006/relationships/slideLayout" Target="../slideLayouts/slideLayout151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6.xml"/><Relationship Id="rId1" Type="http://schemas.openxmlformats.org/officeDocument/2006/relationships/slideLayout" Target="../slideLayouts/slideLayout145.xml"/><Relationship Id="rId6" Type="http://schemas.openxmlformats.org/officeDocument/2006/relationships/slideLayout" Target="../slideLayouts/slideLayout150.xml"/><Relationship Id="rId11" Type="http://schemas.openxmlformats.org/officeDocument/2006/relationships/slideLayout" Target="../slideLayouts/slideLayout155.xml"/><Relationship Id="rId5" Type="http://schemas.openxmlformats.org/officeDocument/2006/relationships/slideLayout" Target="../slideLayouts/slideLayout149.xml"/><Relationship Id="rId10" Type="http://schemas.openxmlformats.org/officeDocument/2006/relationships/slideLayout" Target="../slideLayouts/slideLayout154.xml"/><Relationship Id="rId4" Type="http://schemas.openxmlformats.org/officeDocument/2006/relationships/slideLayout" Target="../slideLayouts/slideLayout148.xml"/><Relationship Id="rId9" Type="http://schemas.openxmlformats.org/officeDocument/2006/relationships/slideLayout" Target="../slideLayouts/slideLayout153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3.xml"/><Relationship Id="rId3" Type="http://schemas.openxmlformats.org/officeDocument/2006/relationships/slideLayout" Target="../slideLayouts/slideLayout158.xml"/><Relationship Id="rId7" Type="http://schemas.openxmlformats.org/officeDocument/2006/relationships/slideLayout" Target="../slideLayouts/slideLayout162.xml"/><Relationship Id="rId12" Type="http://schemas.openxmlformats.org/officeDocument/2006/relationships/theme" Target="../theme/theme15.xml"/><Relationship Id="rId2" Type="http://schemas.openxmlformats.org/officeDocument/2006/relationships/slideLayout" Target="../slideLayouts/slideLayout157.xml"/><Relationship Id="rId1" Type="http://schemas.openxmlformats.org/officeDocument/2006/relationships/slideLayout" Target="../slideLayouts/slideLayout156.xml"/><Relationship Id="rId6" Type="http://schemas.openxmlformats.org/officeDocument/2006/relationships/slideLayout" Target="../slideLayouts/slideLayout161.xml"/><Relationship Id="rId11" Type="http://schemas.openxmlformats.org/officeDocument/2006/relationships/slideLayout" Target="../slideLayouts/slideLayout166.xml"/><Relationship Id="rId5" Type="http://schemas.openxmlformats.org/officeDocument/2006/relationships/slideLayout" Target="../slideLayouts/slideLayout160.xml"/><Relationship Id="rId10" Type="http://schemas.openxmlformats.org/officeDocument/2006/relationships/slideLayout" Target="../slideLayouts/slideLayout165.xml"/><Relationship Id="rId4" Type="http://schemas.openxmlformats.org/officeDocument/2006/relationships/slideLayout" Target="../slideLayouts/slideLayout159.xml"/><Relationship Id="rId9" Type="http://schemas.openxmlformats.org/officeDocument/2006/relationships/slideLayout" Target="../slideLayouts/slideLayout164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4.xml"/><Relationship Id="rId3" Type="http://schemas.openxmlformats.org/officeDocument/2006/relationships/slideLayout" Target="../slideLayouts/slideLayout169.xml"/><Relationship Id="rId7" Type="http://schemas.openxmlformats.org/officeDocument/2006/relationships/slideLayout" Target="../slideLayouts/slideLayout173.xml"/><Relationship Id="rId12" Type="http://schemas.openxmlformats.org/officeDocument/2006/relationships/theme" Target="../theme/theme16.xml"/><Relationship Id="rId2" Type="http://schemas.openxmlformats.org/officeDocument/2006/relationships/slideLayout" Target="../slideLayouts/slideLayout168.xml"/><Relationship Id="rId1" Type="http://schemas.openxmlformats.org/officeDocument/2006/relationships/slideLayout" Target="../slideLayouts/slideLayout167.xml"/><Relationship Id="rId6" Type="http://schemas.openxmlformats.org/officeDocument/2006/relationships/slideLayout" Target="../slideLayouts/slideLayout172.xml"/><Relationship Id="rId11" Type="http://schemas.openxmlformats.org/officeDocument/2006/relationships/slideLayout" Target="../slideLayouts/slideLayout177.xml"/><Relationship Id="rId5" Type="http://schemas.openxmlformats.org/officeDocument/2006/relationships/slideLayout" Target="../slideLayouts/slideLayout171.xml"/><Relationship Id="rId10" Type="http://schemas.openxmlformats.org/officeDocument/2006/relationships/slideLayout" Target="../slideLayouts/slideLayout176.xml"/><Relationship Id="rId4" Type="http://schemas.openxmlformats.org/officeDocument/2006/relationships/slideLayout" Target="../slideLayouts/slideLayout170.xml"/><Relationship Id="rId9" Type="http://schemas.openxmlformats.org/officeDocument/2006/relationships/slideLayout" Target="../slideLayouts/slideLayout175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5.xml"/><Relationship Id="rId3" Type="http://schemas.openxmlformats.org/officeDocument/2006/relationships/slideLayout" Target="../slideLayouts/slideLayout180.xml"/><Relationship Id="rId7" Type="http://schemas.openxmlformats.org/officeDocument/2006/relationships/slideLayout" Target="../slideLayouts/slideLayout184.xml"/><Relationship Id="rId12" Type="http://schemas.openxmlformats.org/officeDocument/2006/relationships/theme" Target="../theme/theme17.xml"/><Relationship Id="rId2" Type="http://schemas.openxmlformats.org/officeDocument/2006/relationships/slideLayout" Target="../slideLayouts/slideLayout179.xml"/><Relationship Id="rId1" Type="http://schemas.openxmlformats.org/officeDocument/2006/relationships/slideLayout" Target="../slideLayouts/slideLayout178.xml"/><Relationship Id="rId6" Type="http://schemas.openxmlformats.org/officeDocument/2006/relationships/slideLayout" Target="../slideLayouts/slideLayout183.xml"/><Relationship Id="rId11" Type="http://schemas.openxmlformats.org/officeDocument/2006/relationships/slideLayout" Target="../slideLayouts/slideLayout188.xml"/><Relationship Id="rId5" Type="http://schemas.openxmlformats.org/officeDocument/2006/relationships/slideLayout" Target="../slideLayouts/slideLayout182.xml"/><Relationship Id="rId10" Type="http://schemas.openxmlformats.org/officeDocument/2006/relationships/slideLayout" Target="../slideLayouts/slideLayout187.xml"/><Relationship Id="rId4" Type="http://schemas.openxmlformats.org/officeDocument/2006/relationships/slideLayout" Target="../slideLayouts/slideLayout181.xml"/><Relationship Id="rId9" Type="http://schemas.openxmlformats.org/officeDocument/2006/relationships/slideLayout" Target="../slideLayouts/slideLayout186.xml"/></Relationships>
</file>

<file path=ppt/slideMasters/_rels/slideMaster1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6.xml"/><Relationship Id="rId3" Type="http://schemas.openxmlformats.org/officeDocument/2006/relationships/slideLayout" Target="../slideLayouts/slideLayout191.xml"/><Relationship Id="rId7" Type="http://schemas.openxmlformats.org/officeDocument/2006/relationships/slideLayout" Target="../slideLayouts/slideLayout195.xml"/><Relationship Id="rId12" Type="http://schemas.openxmlformats.org/officeDocument/2006/relationships/theme" Target="../theme/theme18.xml"/><Relationship Id="rId2" Type="http://schemas.openxmlformats.org/officeDocument/2006/relationships/slideLayout" Target="../slideLayouts/slideLayout190.xml"/><Relationship Id="rId1" Type="http://schemas.openxmlformats.org/officeDocument/2006/relationships/slideLayout" Target="../slideLayouts/slideLayout189.xml"/><Relationship Id="rId6" Type="http://schemas.openxmlformats.org/officeDocument/2006/relationships/slideLayout" Target="../slideLayouts/slideLayout194.xml"/><Relationship Id="rId11" Type="http://schemas.openxmlformats.org/officeDocument/2006/relationships/slideLayout" Target="../slideLayouts/slideLayout199.xml"/><Relationship Id="rId5" Type="http://schemas.openxmlformats.org/officeDocument/2006/relationships/slideLayout" Target="../slideLayouts/slideLayout193.xml"/><Relationship Id="rId10" Type="http://schemas.openxmlformats.org/officeDocument/2006/relationships/slideLayout" Target="../slideLayouts/slideLayout198.xml"/><Relationship Id="rId4" Type="http://schemas.openxmlformats.org/officeDocument/2006/relationships/slideLayout" Target="../slideLayouts/slideLayout192.xml"/><Relationship Id="rId9" Type="http://schemas.openxmlformats.org/officeDocument/2006/relationships/slideLayout" Target="../slideLayouts/slideLayout197.xml"/></Relationships>
</file>

<file path=ppt/slideMasters/_rels/slideMaster1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7.xml"/><Relationship Id="rId3" Type="http://schemas.openxmlformats.org/officeDocument/2006/relationships/slideLayout" Target="../slideLayouts/slideLayout202.xml"/><Relationship Id="rId7" Type="http://schemas.openxmlformats.org/officeDocument/2006/relationships/slideLayout" Target="../slideLayouts/slideLayout206.xml"/><Relationship Id="rId12" Type="http://schemas.openxmlformats.org/officeDocument/2006/relationships/theme" Target="../theme/theme19.xml"/><Relationship Id="rId2" Type="http://schemas.openxmlformats.org/officeDocument/2006/relationships/slideLayout" Target="../slideLayouts/slideLayout201.xml"/><Relationship Id="rId1" Type="http://schemas.openxmlformats.org/officeDocument/2006/relationships/slideLayout" Target="../slideLayouts/slideLayout200.xml"/><Relationship Id="rId6" Type="http://schemas.openxmlformats.org/officeDocument/2006/relationships/slideLayout" Target="../slideLayouts/slideLayout205.xml"/><Relationship Id="rId11" Type="http://schemas.openxmlformats.org/officeDocument/2006/relationships/slideLayout" Target="../slideLayouts/slideLayout210.xml"/><Relationship Id="rId5" Type="http://schemas.openxmlformats.org/officeDocument/2006/relationships/slideLayout" Target="../slideLayouts/slideLayout204.xml"/><Relationship Id="rId10" Type="http://schemas.openxmlformats.org/officeDocument/2006/relationships/slideLayout" Target="../slideLayouts/slideLayout209.xml"/><Relationship Id="rId4" Type="http://schemas.openxmlformats.org/officeDocument/2006/relationships/slideLayout" Target="../slideLayouts/slideLayout203.xml"/><Relationship Id="rId9" Type="http://schemas.openxmlformats.org/officeDocument/2006/relationships/slideLayout" Target="../slideLayouts/slideLayout208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2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8.xml"/><Relationship Id="rId3" Type="http://schemas.openxmlformats.org/officeDocument/2006/relationships/slideLayout" Target="../slideLayouts/slideLayout213.xml"/><Relationship Id="rId7" Type="http://schemas.openxmlformats.org/officeDocument/2006/relationships/slideLayout" Target="../slideLayouts/slideLayout217.xml"/><Relationship Id="rId12" Type="http://schemas.openxmlformats.org/officeDocument/2006/relationships/theme" Target="../theme/theme20.xml"/><Relationship Id="rId2" Type="http://schemas.openxmlformats.org/officeDocument/2006/relationships/slideLayout" Target="../slideLayouts/slideLayout212.xml"/><Relationship Id="rId1" Type="http://schemas.openxmlformats.org/officeDocument/2006/relationships/slideLayout" Target="../slideLayouts/slideLayout211.xml"/><Relationship Id="rId6" Type="http://schemas.openxmlformats.org/officeDocument/2006/relationships/slideLayout" Target="../slideLayouts/slideLayout216.xml"/><Relationship Id="rId11" Type="http://schemas.openxmlformats.org/officeDocument/2006/relationships/slideLayout" Target="../slideLayouts/slideLayout221.xml"/><Relationship Id="rId5" Type="http://schemas.openxmlformats.org/officeDocument/2006/relationships/slideLayout" Target="../slideLayouts/slideLayout215.xml"/><Relationship Id="rId10" Type="http://schemas.openxmlformats.org/officeDocument/2006/relationships/slideLayout" Target="../slideLayouts/slideLayout220.xml"/><Relationship Id="rId4" Type="http://schemas.openxmlformats.org/officeDocument/2006/relationships/slideLayout" Target="../slideLayouts/slideLayout214.xml"/><Relationship Id="rId9" Type="http://schemas.openxmlformats.org/officeDocument/2006/relationships/slideLayout" Target="../slideLayouts/slideLayout219.xml"/></Relationships>
</file>

<file path=ppt/slideMasters/_rels/slideMaster2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9.xml"/><Relationship Id="rId3" Type="http://schemas.openxmlformats.org/officeDocument/2006/relationships/slideLayout" Target="../slideLayouts/slideLayout224.xml"/><Relationship Id="rId7" Type="http://schemas.openxmlformats.org/officeDocument/2006/relationships/slideLayout" Target="../slideLayouts/slideLayout228.xml"/><Relationship Id="rId12" Type="http://schemas.openxmlformats.org/officeDocument/2006/relationships/theme" Target="../theme/theme21.xml"/><Relationship Id="rId2" Type="http://schemas.openxmlformats.org/officeDocument/2006/relationships/slideLayout" Target="../slideLayouts/slideLayout223.xml"/><Relationship Id="rId1" Type="http://schemas.openxmlformats.org/officeDocument/2006/relationships/slideLayout" Target="../slideLayouts/slideLayout222.xml"/><Relationship Id="rId6" Type="http://schemas.openxmlformats.org/officeDocument/2006/relationships/slideLayout" Target="../slideLayouts/slideLayout227.xml"/><Relationship Id="rId11" Type="http://schemas.openxmlformats.org/officeDocument/2006/relationships/slideLayout" Target="../slideLayouts/slideLayout232.xml"/><Relationship Id="rId5" Type="http://schemas.openxmlformats.org/officeDocument/2006/relationships/slideLayout" Target="../slideLayouts/slideLayout226.xml"/><Relationship Id="rId10" Type="http://schemas.openxmlformats.org/officeDocument/2006/relationships/slideLayout" Target="../slideLayouts/slideLayout231.xml"/><Relationship Id="rId4" Type="http://schemas.openxmlformats.org/officeDocument/2006/relationships/slideLayout" Target="../slideLayouts/slideLayout225.xml"/><Relationship Id="rId9" Type="http://schemas.openxmlformats.org/officeDocument/2006/relationships/slideLayout" Target="../slideLayouts/slideLayout230.xml"/></Relationships>
</file>

<file path=ppt/slideMasters/_rels/slideMaster2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0.xml"/><Relationship Id="rId3" Type="http://schemas.openxmlformats.org/officeDocument/2006/relationships/slideLayout" Target="../slideLayouts/slideLayout235.xml"/><Relationship Id="rId7" Type="http://schemas.openxmlformats.org/officeDocument/2006/relationships/slideLayout" Target="../slideLayouts/slideLayout239.xml"/><Relationship Id="rId12" Type="http://schemas.openxmlformats.org/officeDocument/2006/relationships/theme" Target="../theme/theme22.xml"/><Relationship Id="rId2" Type="http://schemas.openxmlformats.org/officeDocument/2006/relationships/slideLayout" Target="../slideLayouts/slideLayout234.xml"/><Relationship Id="rId1" Type="http://schemas.openxmlformats.org/officeDocument/2006/relationships/slideLayout" Target="../slideLayouts/slideLayout233.xml"/><Relationship Id="rId6" Type="http://schemas.openxmlformats.org/officeDocument/2006/relationships/slideLayout" Target="../slideLayouts/slideLayout238.xml"/><Relationship Id="rId11" Type="http://schemas.openxmlformats.org/officeDocument/2006/relationships/slideLayout" Target="../slideLayouts/slideLayout243.xml"/><Relationship Id="rId5" Type="http://schemas.openxmlformats.org/officeDocument/2006/relationships/slideLayout" Target="../slideLayouts/slideLayout237.xml"/><Relationship Id="rId10" Type="http://schemas.openxmlformats.org/officeDocument/2006/relationships/slideLayout" Target="../slideLayouts/slideLayout242.xml"/><Relationship Id="rId4" Type="http://schemas.openxmlformats.org/officeDocument/2006/relationships/slideLayout" Target="../slideLayouts/slideLayout236.xml"/><Relationship Id="rId9" Type="http://schemas.openxmlformats.org/officeDocument/2006/relationships/slideLayout" Target="../slideLayouts/slideLayout241.xml"/></Relationships>
</file>

<file path=ppt/slideMasters/_rels/slideMaster2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1.xml"/><Relationship Id="rId3" Type="http://schemas.openxmlformats.org/officeDocument/2006/relationships/slideLayout" Target="../slideLayouts/slideLayout246.xml"/><Relationship Id="rId7" Type="http://schemas.openxmlformats.org/officeDocument/2006/relationships/slideLayout" Target="../slideLayouts/slideLayout250.xml"/><Relationship Id="rId12" Type="http://schemas.openxmlformats.org/officeDocument/2006/relationships/theme" Target="../theme/theme23.xml"/><Relationship Id="rId2" Type="http://schemas.openxmlformats.org/officeDocument/2006/relationships/slideLayout" Target="../slideLayouts/slideLayout245.xml"/><Relationship Id="rId1" Type="http://schemas.openxmlformats.org/officeDocument/2006/relationships/slideLayout" Target="../slideLayouts/slideLayout244.xml"/><Relationship Id="rId6" Type="http://schemas.openxmlformats.org/officeDocument/2006/relationships/slideLayout" Target="../slideLayouts/slideLayout249.xml"/><Relationship Id="rId11" Type="http://schemas.openxmlformats.org/officeDocument/2006/relationships/slideLayout" Target="../slideLayouts/slideLayout254.xml"/><Relationship Id="rId5" Type="http://schemas.openxmlformats.org/officeDocument/2006/relationships/slideLayout" Target="../slideLayouts/slideLayout248.xml"/><Relationship Id="rId10" Type="http://schemas.openxmlformats.org/officeDocument/2006/relationships/slideLayout" Target="../slideLayouts/slideLayout253.xml"/><Relationship Id="rId4" Type="http://schemas.openxmlformats.org/officeDocument/2006/relationships/slideLayout" Target="../slideLayouts/slideLayout247.xml"/><Relationship Id="rId9" Type="http://schemas.openxmlformats.org/officeDocument/2006/relationships/slideLayout" Target="../slideLayouts/slideLayout252.xml"/></Relationships>
</file>

<file path=ppt/slideMasters/_rels/slideMaster2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2.xml"/><Relationship Id="rId3" Type="http://schemas.openxmlformats.org/officeDocument/2006/relationships/slideLayout" Target="../slideLayouts/slideLayout257.xml"/><Relationship Id="rId7" Type="http://schemas.openxmlformats.org/officeDocument/2006/relationships/slideLayout" Target="../slideLayouts/slideLayout261.xml"/><Relationship Id="rId12" Type="http://schemas.openxmlformats.org/officeDocument/2006/relationships/theme" Target="../theme/theme24.xml"/><Relationship Id="rId2" Type="http://schemas.openxmlformats.org/officeDocument/2006/relationships/slideLayout" Target="../slideLayouts/slideLayout256.xml"/><Relationship Id="rId1" Type="http://schemas.openxmlformats.org/officeDocument/2006/relationships/slideLayout" Target="../slideLayouts/slideLayout255.xml"/><Relationship Id="rId6" Type="http://schemas.openxmlformats.org/officeDocument/2006/relationships/slideLayout" Target="../slideLayouts/slideLayout260.xml"/><Relationship Id="rId11" Type="http://schemas.openxmlformats.org/officeDocument/2006/relationships/slideLayout" Target="../slideLayouts/slideLayout265.xml"/><Relationship Id="rId5" Type="http://schemas.openxmlformats.org/officeDocument/2006/relationships/slideLayout" Target="../slideLayouts/slideLayout259.xml"/><Relationship Id="rId10" Type="http://schemas.openxmlformats.org/officeDocument/2006/relationships/slideLayout" Target="../slideLayouts/slideLayout264.xml"/><Relationship Id="rId4" Type="http://schemas.openxmlformats.org/officeDocument/2006/relationships/slideLayout" Target="../slideLayouts/slideLayout258.xml"/><Relationship Id="rId9" Type="http://schemas.openxmlformats.org/officeDocument/2006/relationships/slideLayout" Target="../slideLayouts/slideLayout263.xml"/></Relationships>
</file>

<file path=ppt/slideMasters/_rels/slideMaster2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3.xml"/><Relationship Id="rId3" Type="http://schemas.openxmlformats.org/officeDocument/2006/relationships/slideLayout" Target="../slideLayouts/slideLayout268.xml"/><Relationship Id="rId7" Type="http://schemas.openxmlformats.org/officeDocument/2006/relationships/slideLayout" Target="../slideLayouts/slideLayout272.xml"/><Relationship Id="rId12" Type="http://schemas.openxmlformats.org/officeDocument/2006/relationships/theme" Target="../theme/theme25.xml"/><Relationship Id="rId2" Type="http://schemas.openxmlformats.org/officeDocument/2006/relationships/slideLayout" Target="../slideLayouts/slideLayout267.xml"/><Relationship Id="rId1" Type="http://schemas.openxmlformats.org/officeDocument/2006/relationships/slideLayout" Target="../slideLayouts/slideLayout266.xml"/><Relationship Id="rId6" Type="http://schemas.openxmlformats.org/officeDocument/2006/relationships/slideLayout" Target="../slideLayouts/slideLayout271.xml"/><Relationship Id="rId11" Type="http://schemas.openxmlformats.org/officeDocument/2006/relationships/slideLayout" Target="../slideLayouts/slideLayout276.xml"/><Relationship Id="rId5" Type="http://schemas.openxmlformats.org/officeDocument/2006/relationships/slideLayout" Target="../slideLayouts/slideLayout270.xml"/><Relationship Id="rId10" Type="http://schemas.openxmlformats.org/officeDocument/2006/relationships/slideLayout" Target="../slideLayouts/slideLayout275.xml"/><Relationship Id="rId4" Type="http://schemas.openxmlformats.org/officeDocument/2006/relationships/slideLayout" Target="../slideLayouts/slideLayout269.xml"/><Relationship Id="rId9" Type="http://schemas.openxmlformats.org/officeDocument/2006/relationships/slideLayout" Target="../slideLayouts/slideLayout274.xml"/></Relationships>
</file>

<file path=ppt/slideMasters/_rels/slideMaster2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4.xml"/><Relationship Id="rId3" Type="http://schemas.openxmlformats.org/officeDocument/2006/relationships/slideLayout" Target="../slideLayouts/slideLayout279.xml"/><Relationship Id="rId7" Type="http://schemas.openxmlformats.org/officeDocument/2006/relationships/slideLayout" Target="../slideLayouts/slideLayout283.xml"/><Relationship Id="rId12" Type="http://schemas.openxmlformats.org/officeDocument/2006/relationships/theme" Target="../theme/theme26.xml"/><Relationship Id="rId2" Type="http://schemas.openxmlformats.org/officeDocument/2006/relationships/slideLayout" Target="../slideLayouts/slideLayout278.xml"/><Relationship Id="rId1" Type="http://schemas.openxmlformats.org/officeDocument/2006/relationships/slideLayout" Target="../slideLayouts/slideLayout277.xml"/><Relationship Id="rId6" Type="http://schemas.openxmlformats.org/officeDocument/2006/relationships/slideLayout" Target="../slideLayouts/slideLayout282.xml"/><Relationship Id="rId11" Type="http://schemas.openxmlformats.org/officeDocument/2006/relationships/slideLayout" Target="../slideLayouts/slideLayout287.xml"/><Relationship Id="rId5" Type="http://schemas.openxmlformats.org/officeDocument/2006/relationships/slideLayout" Target="../slideLayouts/slideLayout281.xml"/><Relationship Id="rId10" Type="http://schemas.openxmlformats.org/officeDocument/2006/relationships/slideLayout" Target="../slideLayouts/slideLayout286.xml"/><Relationship Id="rId4" Type="http://schemas.openxmlformats.org/officeDocument/2006/relationships/slideLayout" Target="../slideLayouts/slideLayout280.xml"/><Relationship Id="rId9" Type="http://schemas.openxmlformats.org/officeDocument/2006/relationships/slideLayout" Target="../slideLayouts/slideLayout285.xml"/></Relationships>
</file>

<file path=ppt/slideMasters/_rels/slideMaster2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5.xml"/><Relationship Id="rId3" Type="http://schemas.openxmlformats.org/officeDocument/2006/relationships/slideLayout" Target="../slideLayouts/slideLayout290.xml"/><Relationship Id="rId7" Type="http://schemas.openxmlformats.org/officeDocument/2006/relationships/slideLayout" Target="../slideLayouts/slideLayout294.xml"/><Relationship Id="rId12" Type="http://schemas.openxmlformats.org/officeDocument/2006/relationships/theme" Target="../theme/theme27.xml"/><Relationship Id="rId2" Type="http://schemas.openxmlformats.org/officeDocument/2006/relationships/slideLayout" Target="../slideLayouts/slideLayout289.xml"/><Relationship Id="rId1" Type="http://schemas.openxmlformats.org/officeDocument/2006/relationships/slideLayout" Target="../slideLayouts/slideLayout288.xml"/><Relationship Id="rId6" Type="http://schemas.openxmlformats.org/officeDocument/2006/relationships/slideLayout" Target="../slideLayouts/slideLayout293.xml"/><Relationship Id="rId11" Type="http://schemas.openxmlformats.org/officeDocument/2006/relationships/slideLayout" Target="../slideLayouts/slideLayout298.xml"/><Relationship Id="rId5" Type="http://schemas.openxmlformats.org/officeDocument/2006/relationships/slideLayout" Target="../slideLayouts/slideLayout292.xml"/><Relationship Id="rId10" Type="http://schemas.openxmlformats.org/officeDocument/2006/relationships/slideLayout" Target="../slideLayouts/slideLayout297.xml"/><Relationship Id="rId4" Type="http://schemas.openxmlformats.org/officeDocument/2006/relationships/slideLayout" Target="../slideLayouts/slideLayout291.xml"/><Relationship Id="rId9" Type="http://schemas.openxmlformats.org/officeDocument/2006/relationships/slideLayout" Target="../slideLayouts/slideLayout296.xml"/></Relationships>
</file>

<file path=ppt/slideMasters/_rels/slideMaster2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6.xml"/><Relationship Id="rId3" Type="http://schemas.openxmlformats.org/officeDocument/2006/relationships/slideLayout" Target="../slideLayouts/slideLayout301.xml"/><Relationship Id="rId7" Type="http://schemas.openxmlformats.org/officeDocument/2006/relationships/slideLayout" Target="../slideLayouts/slideLayout305.xml"/><Relationship Id="rId12" Type="http://schemas.openxmlformats.org/officeDocument/2006/relationships/theme" Target="../theme/theme28.xml"/><Relationship Id="rId2" Type="http://schemas.openxmlformats.org/officeDocument/2006/relationships/slideLayout" Target="../slideLayouts/slideLayout300.xml"/><Relationship Id="rId1" Type="http://schemas.openxmlformats.org/officeDocument/2006/relationships/slideLayout" Target="../slideLayouts/slideLayout299.xml"/><Relationship Id="rId6" Type="http://schemas.openxmlformats.org/officeDocument/2006/relationships/slideLayout" Target="../slideLayouts/slideLayout304.xml"/><Relationship Id="rId11" Type="http://schemas.openxmlformats.org/officeDocument/2006/relationships/slideLayout" Target="../slideLayouts/slideLayout309.xml"/><Relationship Id="rId5" Type="http://schemas.openxmlformats.org/officeDocument/2006/relationships/slideLayout" Target="../slideLayouts/slideLayout303.xml"/><Relationship Id="rId10" Type="http://schemas.openxmlformats.org/officeDocument/2006/relationships/slideLayout" Target="../slideLayouts/slideLayout308.xml"/><Relationship Id="rId4" Type="http://schemas.openxmlformats.org/officeDocument/2006/relationships/slideLayout" Target="../slideLayouts/slideLayout302.xml"/><Relationship Id="rId9" Type="http://schemas.openxmlformats.org/officeDocument/2006/relationships/slideLayout" Target="../slideLayouts/slideLayout307.xml"/></Relationships>
</file>

<file path=ppt/slideMasters/_rels/slideMaster2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7.xml"/><Relationship Id="rId3" Type="http://schemas.openxmlformats.org/officeDocument/2006/relationships/slideLayout" Target="../slideLayouts/slideLayout312.xml"/><Relationship Id="rId7" Type="http://schemas.openxmlformats.org/officeDocument/2006/relationships/slideLayout" Target="../slideLayouts/slideLayout316.xml"/><Relationship Id="rId12" Type="http://schemas.openxmlformats.org/officeDocument/2006/relationships/theme" Target="../theme/theme29.xml"/><Relationship Id="rId2" Type="http://schemas.openxmlformats.org/officeDocument/2006/relationships/slideLayout" Target="../slideLayouts/slideLayout311.xml"/><Relationship Id="rId1" Type="http://schemas.openxmlformats.org/officeDocument/2006/relationships/slideLayout" Target="../slideLayouts/slideLayout310.xml"/><Relationship Id="rId6" Type="http://schemas.openxmlformats.org/officeDocument/2006/relationships/slideLayout" Target="../slideLayouts/slideLayout315.xml"/><Relationship Id="rId11" Type="http://schemas.openxmlformats.org/officeDocument/2006/relationships/slideLayout" Target="../slideLayouts/slideLayout320.xml"/><Relationship Id="rId5" Type="http://schemas.openxmlformats.org/officeDocument/2006/relationships/slideLayout" Target="../slideLayouts/slideLayout314.xml"/><Relationship Id="rId10" Type="http://schemas.openxmlformats.org/officeDocument/2006/relationships/slideLayout" Target="../slideLayouts/slideLayout319.xml"/><Relationship Id="rId4" Type="http://schemas.openxmlformats.org/officeDocument/2006/relationships/slideLayout" Target="../slideLayouts/slideLayout313.xml"/><Relationship Id="rId9" Type="http://schemas.openxmlformats.org/officeDocument/2006/relationships/slideLayout" Target="../slideLayouts/slideLayout31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3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8.xml"/><Relationship Id="rId3" Type="http://schemas.openxmlformats.org/officeDocument/2006/relationships/slideLayout" Target="../slideLayouts/slideLayout323.xml"/><Relationship Id="rId7" Type="http://schemas.openxmlformats.org/officeDocument/2006/relationships/slideLayout" Target="../slideLayouts/slideLayout327.xml"/><Relationship Id="rId12" Type="http://schemas.openxmlformats.org/officeDocument/2006/relationships/theme" Target="../theme/theme30.xml"/><Relationship Id="rId2" Type="http://schemas.openxmlformats.org/officeDocument/2006/relationships/slideLayout" Target="../slideLayouts/slideLayout322.xml"/><Relationship Id="rId1" Type="http://schemas.openxmlformats.org/officeDocument/2006/relationships/slideLayout" Target="../slideLayouts/slideLayout321.xml"/><Relationship Id="rId6" Type="http://schemas.openxmlformats.org/officeDocument/2006/relationships/slideLayout" Target="../slideLayouts/slideLayout326.xml"/><Relationship Id="rId11" Type="http://schemas.openxmlformats.org/officeDocument/2006/relationships/slideLayout" Target="../slideLayouts/slideLayout331.xml"/><Relationship Id="rId5" Type="http://schemas.openxmlformats.org/officeDocument/2006/relationships/slideLayout" Target="../slideLayouts/slideLayout325.xml"/><Relationship Id="rId10" Type="http://schemas.openxmlformats.org/officeDocument/2006/relationships/slideLayout" Target="../slideLayouts/slideLayout330.xml"/><Relationship Id="rId4" Type="http://schemas.openxmlformats.org/officeDocument/2006/relationships/slideLayout" Target="../slideLayouts/slideLayout324.xml"/><Relationship Id="rId9" Type="http://schemas.openxmlformats.org/officeDocument/2006/relationships/slideLayout" Target="../slideLayouts/slideLayout329.xml"/></Relationships>
</file>

<file path=ppt/slideMasters/_rels/slideMaster3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9.xml"/><Relationship Id="rId3" Type="http://schemas.openxmlformats.org/officeDocument/2006/relationships/slideLayout" Target="../slideLayouts/slideLayout334.xml"/><Relationship Id="rId7" Type="http://schemas.openxmlformats.org/officeDocument/2006/relationships/slideLayout" Target="../slideLayouts/slideLayout338.xml"/><Relationship Id="rId12" Type="http://schemas.openxmlformats.org/officeDocument/2006/relationships/theme" Target="../theme/theme31.xml"/><Relationship Id="rId2" Type="http://schemas.openxmlformats.org/officeDocument/2006/relationships/slideLayout" Target="../slideLayouts/slideLayout333.xml"/><Relationship Id="rId1" Type="http://schemas.openxmlformats.org/officeDocument/2006/relationships/slideLayout" Target="../slideLayouts/slideLayout332.xml"/><Relationship Id="rId6" Type="http://schemas.openxmlformats.org/officeDocument/2006/relationships/slideLayout" Target="../slideLayouts/slideLayout337.xml"/><Relationship Id="rId11" Type="http://schemas.openxmlformats.org/officeDocument/2006/relationships/slideLayout" Target="../slideLayouts/slideLayout342.xml"/><Relationship Id="rId5" Type="http://schemas.openxmlformats.org/officeDocument/2006/relationships/slideLayout" Target="../slideLayouts/slideLayout336.xml"/><Relationship Id="rId10" Type="http://schemas.openxmlformats.org/officeDocument/2006/relationships/slideLayout" Target="../slideLayouts/slideLayout341.xml"/><Relationship Id="rId4" Type="http://schemas.openxmlformats.org/officeDocument/2006/relationships/slideLayout" Target="../slideLayouts/slideLayout335.xml"/><Relationship Id="rId9" Type="http://schemas.openxmlformats.org/officeDocument/2006/relationships/slideLayout" Target="../slideLayouts/slideLayout340.xml"/></Relationships>
</file>

<file path=ppt/slideMasters/_rels/slideMaster3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0.xml"/><Relationship Id="rId3" Type="http://schemas.openxmlformats.org/officeDocument/2006/relationships/slideLayout" Target="../slideLayouts/slideLayout345.xml"/><Relationship Id="rId7" Type="http://schemas.openxmlformats.org/officeDocument/2006/relationships/slideLayout" Target="../slideLayouts/slideLayout349.xml"/><Relationship Id="rId12" Type="http://schemas.openxmlformats.org/officeDocument/2006/relationships/theme" Target="../theme/theme32.xml"/><Relationship Id="rId2" Type="http://schemas.openxmlformats.org/officeDocument/2006/relationships/slideLayout" Target="../slideLayouts/slideLayout344.xml"/><Relationship Id="rId1" Type="http://schemas.openxmlformats.org/officeDocument/2006/relationships/slideLayout" Target="../slideLayouts/slideLayout343.xml"/><Relationship Id="rId6" Type="http://schemas.openxmlformats.org/officeDocument/2006/relationships/slideLayout" Target="../slideLayouts/slideLayout348.xml"/><Relationship Id="rId11" Type="http://schemas.openxmlformats.org/officeDocument/2006/relationships/slideLayout" Target="../slideLayouts/slideLayout353.xml"/><Relationship Id="rId5" Type="http://schemas.openxmlformats.org/officeDocument/2006/relationships/slideLayout" Target="../slideLayouts/slideLayout347.xml"/><Relationship Id="rId10" Type="http://schemas.openxmlformats.org/officeDocument/2006/relationships/slideLayout" Target="../slideLayouts/slideLayout352.xml"/><Relationship Id="rId4" Type="http://schemas.openxmlformats.org/officeDocument/2006/relationships/slideLayout" Target="../slideLayouts/slideLayout346.xml"/><Relationship Id="rId9" Type="http://schemas.openxmlformats.org/officeDocument/2006/relationships/slideLayout" Target="../slideLayouts/slideLayout351.xml"/></Relationships>
</file>

<file path=ppt/slideMasters/_rels/slideMaster3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1.xml"/><Relationship Id="rId3" Type="http://schemas.openxmlformats.org/officeDocument/2006/relationships/slideLayout" Target="../slideLayouts/slideLayout356.xml"/><Relationship Id="rId7" Type="http://schemas.openxmlformats.org/officeDocument/2006/relationships/slideLayout" Target="../slideLayouts/slideLayout360.xml"/><Relationship Id="rId12" Type="http://schemas.openxmlformats.org/officeDocument/2006/relationships/theme" Target="../theme/theme33.xml"/><Relationship Id="rId2" Type="http://schemas.openxmlformats.org/officeDocument/2006/relationships/slideLayout" Target="../slideLayouts/slideLayout355.xml"/><Relationship Id="rId1" Type="http://schemas.openxmlformats.org/officeDocument/2006/relationships/slideLayout" Target="../slideLayouts/slideLayout354.xml"/><Relationship Id="rId6" Type="http://schemas.openxmlformats.org/officeDocument/2006/relationships/slideLayout" Target="../slideLayouts/slideLayout359.xml"/><Relationship Id="rId11" Type="http://schemas.openxmlformats.org/officeDocument/2006/relationships/slideLayout" Target="../slideLayouts/slideLayout364.xml"/><Relationship Id="rId5" Type="http://schemas.openxmlformats.org/officeDocument/2006/relationships/slideLayout" Target="../slideLayouts/slideLayout358.xml"/><Relationship Id="rId10" Type="http://schemas.openxmlformats.org/officeDocument/2006/relationships/slideLayout" Target="../slideLayouts/slideLayout363.xml"/><Relationship Id="rId4" Type="http://schemas.openxmlformats.org/officeDocument/2006/relationships/slideLayout" Target="../slideLayouts/slideLayout357.xml"/><Relationship Id="rId9" Type="http://schemas.openxmlformats.org/officeDocument/2006/relationships/slideLayout" Target="../slideLayouts/slideLayout362.xml"/></Relationships>
</file>

<file path=ppt/slideMasters/_rels/slideMaster3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2.xml"/><Relationship Id="rId3" Type="http://schemas.openxmlformats.org/officeDocument/2006/relationships/slideLayout" Target="../slideLayouts/slideLayout367.xml"/><Relationship Id="rId7" Type="http://schemas.openxmlformats.org/officeDocument/2006/relationships/slideLayout" Target="../slideLayouts/slideLayout371.xml"/><Relationship Id="rId12" Type="http://schemas.openxmlformats.org/officeDocument/2006/relationships/theme" Target="../theme/theme34.xml"/><Relationship Id="rId2" Type="http://schemas.openxmlformats.org/officeDocument/2006/relationships/slideLayout" Target="../slideLayouts/slideLayout366.xml"/><Relationship Id="rId1" Type="http://schemas.openxmlformats.org/officeDocument/2006/relationships/slideLayout" Target="../slideLayouts/slideLayout365.xml"/><Relationship Id="rId6" Type="http://schemas.openxmlformats.org/officeDocument/2006/relationships/slideLayout" Target="../slideLayouts/slideLayout370.xml"/><Relationship Id="rId11" Type="http://schemas.openxmlformats.org/officeDocument/2006/relationships/slideLayout" Target="../slideLayouts/slideLayout375.xml"/><Relationship Id="rId5" Type="http://schemas.openxmlformats.org/officeDocument/2006/relationships/slideLayout" Target="../slideLayouts/slideLayout369.xml"/><Relationship Id="rId10" Type="http://schemas.openxmlformats.org/officeDocument/2006/relationships/slideLayout" Target="../slideLayouts/slideLayout374.xml"/><Relationship Id="rId4" Type="http://schemas.openxmlformats.org/officeDocument/2006/relationships/slideLayout" Target="../slideLayouts/slideLayout368.xml"/><Relationship Id="rId9" Type="http://schemas.openxmlformats.org/officeDocument/2006/relationships/slideLayout" Target="../slideLayouts/slideLayout373.xml"/></Relationships>
</file>

<file path=ppt/slideMasters/_rels/slideMaster3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3.xml"/><Relationship Id="rId3" Type="http://schemas.openxmlformats.org/officeDocument/2006/relationships/slideLayout" Target="../slideLayouts/slideLayout378.xml"/><Relationship Id="rId7" Type="http://schemas.openxmlformats.org/officeDocument/2006/relationships/slideLayout" Target="../slideLayouts/slideLayout382.xml"/><Relationship Id="rId12" Type="http://schemas.openxmlformats.org/officeDocument/2006/relationships/theme" Target="../theme/theme35.xml"/><Relationship Id="rId2" Type="http://schemas.openxmlformats.org/officeDocument/2006/relationships/slideLayout" Target="../slideLayouts/slideLayout377.xml"/><Relationship Id="rId1" Type="http://schemas.openxmlformats.org/officeDocument/2006/relationships/slideLayout" Target="../slideLayouts/slideLayout376.xml"/><Relationship Id="rId6" Type="http://schemas.openxmlformats.org/officeDocument/2006/relationships/slideLayout" Target="../slideLayouts/slideLayout381.xml"/><Relationship Id="rId11" Type="http://schemas.openxmlformats.org/officeDocument/2006/relationships/slideLayout" Target="../slideLayouts/slideLayout386.xml"/><Relationship Id="rId5" Type="http://schemas.openxmlformats.org/officeDocument/2006/relationships/slideLayout" Target="../slideLayouts/slideLayout380.xml"/><Relationship Id="rId10" Type="http://schemas.openxmlformats.org/officeDocument/2006/relationships/slideLayout" Target="../slideLayouts/slideLayout385.xml"/><Relationship Id="rId4" Type="http://schemas.openxmlformats.org/officeDocument/2006/relationships/slideLayout" Target="../slideLayouts/slideLayout379.xml"/><Relationship Id="rId9" Type="http://schemas.openxmlformats.org/officeDocument/2006/relationships/slideLayout" Target="../slideLayouts/slideLayout384.xml"/></Relationships>
</file>

<file path=ppt/slideMasters/_rels/slideMaster3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94.xml"/><Relationship Id="rId3" Type="http://schemas.openxmlformats.org/officeDocument/2006/relationships/slideLayout" Target="../slideLayouts/slideLayout389.xml"/><Relationship Id="rId7" Type="http://schemas.openxmlformats.org/officeDocument/2006/relationships/slideLayout" Target="../slideLayouts/slideLayout393.xml"/><Relationship Id="rId12" Type="http://schemas.openxmlformats.org/officeDocument/2006/relationships/theme" Target="../theme/theme36.xml"/><Relationship Id="rId2" Type="http://schemas.openxmlformats.org/officeDocument/2006/relationships/slideLayout" Target="../slideLayouts/slideLayout388.xml"/><Relationship Id="rId1" Type="http://schemas.openxmlformats.org/officeDocument/2006/relationships/slideLayout" Target="../slideLayouts/slideLayout387.xml"/><Relationship Id="rId6" Type="http://schemas.openxmlformats.org/officeDocument/2006/relationships/slideLayout" Target="../slideLayouts/slideLayout392.xml"/><Relationship Id="rId11" Type="http://schemas.openxmlformats.org/officeDocument/2006/relationships/slideLayout" Target="../slideLayouts/slideLayout397.xml"/><Relationship Id="rId5" Type="http://schemas.openxmlformats.org/officeDocument/2006/relationships/slideLayout" Target="../slideLayouts/slideLayout391.xml"/><Relationship Id="rId10" Type="http://schemas.openxmlformats.org/officeDocument/2006/relationships/slideLayout" Target="../slideLayouts/slideLayout396.xml"/><Relationship Id="rId4" Type="http://schemas.openxmlformats.org/officeDocument/2006/relationships/slideLayout" Target="../slideLayouts/slideLayout390.xml"/><Relationship Id="rId9" Type="http://schemas.openxmlformats.org/officeDocument/2006/relationships/slideLayout" Target="../slideLayouts/slideLayout395.xml"/></Relationships>
</file>

<file path=ppt/slideMasters/_rels/slideMaster3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5.xml"/><Relationship Id="rId3" Type="http://schemas.openxmlformats.org/officeDocument/2006/relationships/slideLayout" Target="../slideLayouts/slideLayout400.xml"/><Relationship Id="rId7" Type="http://schemas.openxmlformats.org/officeDocument/2006/relationships/slideLayout" Target="../slideLayouts/slideLayout404.xml"/><Relationship Id="rId12" Type="http://schemas.openxmlformats.org/officeDocument/2006/relationships/theme" Target="../theme/theme37.xml"/><Relationship Id="rId2" Type="http://schemas.openxmlformats.org/officeDocument/2006/relationships/slideLayout" Target="../slideLayouts/slideLayout399.xml"/><Relationship Id="rId1" Type="http://schemas.openxmlformats.org/officeDocument/2006/relationships/slideLayout" Target="../slideLayouts/slideLayout398.xml"/><Relationship Id="rId6" Type="http://schemas.openxmlformats.org/officeDocument/2006/relationships/slideLayout" Target="../slideLayouts/slideLayout403.xml"/><Relationship Id="rId11" Type="http://schemas.openxmlformats.org/officeDocument/2006/relationships/slideLayout" Target="../slideLayouts/slideLayout408.xml"/><Relationship Id="rId5" Type="http://schemas.openxmlformats.org/officeDocument/2006/relationships/slideLayout" Target="../slideLayouts/slideLayout402.xml"/><Relationship Id="rId10" Type="http://schemas.openxmlformats.org/officeDocument/2006/relationships/slideLayout" Target="../slideLayouts/slideLayout407.xml"/><Relationship Id="rId4" Type="http://schemas.openxmlformats.org/officeDocument/2006/relationships/slideLayout" Target="../slideLayouts/slideLayout401.xml"/><Relationship Id="rId9" Type="http://schemas.openxmlformats.org/officeDocument/2006/relationships/slideLayout" Target="../slideLayouts/slideLayout406.xml"/></Relationships>
</file>

<file path=ppt/slideMasters/_rels/slideMaster3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6.xml"/><Relationship Id="rId3" Type="http://schemas.openxmlformats.org/officeDocument/2006/relationships/slideLayout" Target="../slideLayouts/slideLayout411.xml"/><Relationship Id="rId7" Type="http://schemas.openxmlformats.org/officeDocument/2006/relationships/slideLayout" Target="../slideLayouts/slideLayout415.xml"/><Relationship Id="rId12" Type="http://schemas.openxmlformats.org/officeDocument/2006/relationships/theme" Target="../theme/theme38.xml"/><Relationship Id="rId2" Type="http://schemas.openxmlformats.org/officeDocument/2006/relationships/slideLayout" Target="../slideLayouts/slideLayout410.xml"/><Relationship Id="rId1" Type="http://schemas.openxmlformats.org/officeDocument/2006/relationships/slideLayout" Target="../slideLayouts/slideLayout409.xml"/><Relationship Id="rId6" Type="http://schemas.openxmlformats.org/officeDocument/2006/relationships/slideLayout" Target="../slideLayouts/slideLayout414.xml"/><Relationship Id="rId11" Type="http://schemas.openxmlformats.org/officeDocument/2006/relationships/slideLayout" Target="../slideLayouts/slideLayout419.xml"/><Relationship Id="rId5" Type="http://schemas.openxmlformats.org/officeDocument/2006/relationships/slideLayout" Target="../slideLayouts/slideLayout413.xml"/><Relationship Id="rId10" Type="http://schemas.openxmlformats.org/officeDocument/2006/relationships/slideLayout" Target="../slideLayouts/slideLayout418.xml"/><Relationship Id="rId4" Type="http://schemas.openxmlformats.org/officeDocument/2006/relationships/slideLayout" Target="../slideLayouts/slideLayout412.xml"/><Relationship Id="rId9" Type="http://schemas.openxmlformats.org/officeDocument/2006/relationships/slideLayout" Target="../slideLayouts/slideLayout417.xml"/></Relationships>
</file>

<file path=ppt/slideMasters/_rels/slideMaster3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7.xml"/><Relationship Id="rId3" Type="http://schemas.openxmlformats.org/officeDocument/2006/relationships/slideLayout" Target="../slideLayouts/slideLayout422.xml"/><Relationship Id="rId7" Type="http://schemas.openxmlformats.org/officeDocument/2006/relationships/slideLayout" Target="../slideLayouts/slideLayout426.xml"/><Relationship Id="rId12" Type="http://schemas.openxmlformats.org/officeDocument/2006/relationships/theme" Target="../theme/theme39.xml"/><Relationship Id="rId2" Type="http://schemas.openxmlformats.org/officeDocument/2006/relationships/slideLayout" Target="../slideLayouts/slideLayout421.xml"/><Relationship Id="rId1" Type="http://schemas.openxmlformats.org/officeDocument/2006/relationships/slideLayout" Target="../slideLayouts/slideLayout420.xml"/><Relationship Id="rId6" Type="http://schemas.openxmlformats.org/officeDocument/2006/relationships/slideLayout" Target="../slideLayouts/slideLayout425.xml"/><Relationship Id="rId11" Type="http://schemas.openxmlformats.org/officeDocument/2006/relationships/slideLayout" Target="../slideLayouts/slideLayout430.xml"/><Relationship Id="rId5" Type="http://schemas.openxmlformats.org/officeDocument/2006/relationships/slideLayout" Target="../slideLayouts/slideLayout424.xml"/><Relationship Id="rId10" Type="http://schemas.openxmlformats.org/officeDocument/2006/relationships/slideLayout" Target="../slideLayouts/slideLayout429.xml"/><Relationship Id="rId4" Type="http://schemas.openxmlformats.org/officeDocument/2006/relationships/slideLayout" Target="../slideLayouts/slideLayout423.xml"/><Relationship Id="rId9" Type="http://schemas.openxmlformats.org/officeDocument/2006/relationships/slideLayout" Target="../slideLayouts/slideLayout42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4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8.xml"/><Relationship Id="rId3" Type="http://schemas.openxmlformats.org/officeDocument/2006/relationships/slideLayout" Target="../slideLayouts/slideLayout433.xml"/><Relationship Id="rId7" Type="http://schemas.openxmlformats.org/officeDocument/2006/relationships/slideLayout" Target="../slideLayouts/slideLayout437.xml"/><Relationship Id="rId12" Type="http://schemas.openxmlformats.org/officeDocument/2006/relationships/theme" Target="../theme/theme40.xml"/><Relationship Id="rId2" Type="http://schemas.openxmlformats.org/officeDocument/2006/relationships/slideLayout" Target="../slideLayouts/slideLayout432.xml"/><Relationship Id="rId1" Type="http://schemas.openxmlformats.org/officeDocument/2006/relationships/slideLayout" Target="../slideLayouts/slideLayout431.xml"/><Relationship Id="rId6" Type="http://schemas.openxmlformats.org/officeDocument/2006/relationships/slideLayout" Target="../slideLayouts/slideLayout436.xml"/><Relationship Id="rId11" Type="http://schemas.openxmlformats.org/officeDocument/2006/relationships/slideLayout" Target="../slideLayouts/slideLayout441.xml"/><Relationship Id="rId5" Type="http://schemas.openxmlformats.org/officeDocument/2006/relationships/slideLayout" Target="../slideLayouts/slideLayout435.xml"/><Relationship Id="rId10" Type="http://schemas.openxmlformats.org/officeDocument/2006/relationships/slideLayout" Target="../slideLayouts/slideLayout440.xml"/><Relationship Id="rId4" Type="http://schemas.openxmlformats.org/officeDocument/2006/relationships/slideLayout" Target="../slideLayouts/slideLayout434.xml"/><Relationship Id="rId9" Type="http://schemas.openxmlformats.org/officeDocument/2006/relationships/slideLayout" Target="../slideLayouts/slideLayout439.xml"/></Relationships>
</file>

<file path=ppt/slideMasters/_rels/slideMaster4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9.xml"/><Relationship Id="rId3" Type="http://schemas.openxmlformats.org/officeDocument/2006/relationships/slideLayout" Target="../slideLayouts/slideLayout444.xml"/><Relationship Id="rId7" Type="http://schemas.openxmlformats.org/officeDocument/2006/relationships/slideLayout" Target="../slideLayouts/slideLayout448.xml"/><Relationship Id="rId12" Type="http://schemas.openxmlformats.org/officeDocument/2006/relationships/theme" Target="../theme/theme41.xml"/><Relationship Id="rId2" Type="http://schemas.openxmlformats.org/officeDocument/2006/relationships/slideLayout" Target="../slideLayouts/slideLayout443.xml"/><Relationship Id="rId1" Type="http://schemas.openxmlformats.org/officeDocument/2006/relationships/slideLayout" Target="../slideLayouts/slideLayout442.xml"/><Relationship Id="rId6" Type="http://schemas.openxmlformats.org/officeDocument/2006/relationships/slideLayout" Target="../slideLayouts/slideLayout447.xml"/><Relationship Id="rId11" Type="http://schemas.openxmlformats.org/officeDocument/2006/relationships/slideLayout" Target="../slideLayouts/slideLayout452.xml"/><Relationship Id="rId5" Type="http://schemas.openxmlformats.org/officeDocument/2006/relationships/slideLayout" Target="../slideLayouts/slideLayout446.xml"/><Relationship Id="rId10" Type="http://schemas.openxmlformats.org/officeDocument/2006/relationships/slideLayout" Target="../slideLayouts/slideLayout451.xml"/><Relationship Id="rId4" Type="http://schemas.openxmlformats.org/officeDocument/2006/relationships/slideLayout" Target="../slideLayouts/slideLayout445.xml"/><Relationship Id="rId9" Type="http://schemas.openxmlformats.org/officeDocument/2006/relationships/slideLayout" Target="../slideLayouts/slideLayout450.xml"/></Relationships>
</file>

<file path=ppt/slideMasters/_rels/slideMaster4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60.xml"/><Relationship Id="rId3" Type="http://schemas.openxmlformats.org/officeDocument/2006/relationships/slideLayout" Target="../slideLayouts/slideLayout455.xml"/><Relationship Id="rId7" Type="http://schemas.openxmlformats.org/officeDocument/2006/relationships/slideLayout" Target="../slideLayouts/slideLayout459.xml"/><Relationship Id="rId12" Type="http://schemas.openxmlformats.org/officeDocument/2006/relationships/theme" Target="../theme/theme42.xml"/><Relationship Id="rId2" Type="http://schemas.openxmlformats.org/officeDocument/2006/relationships/slideLayout" Target="../slideLayouts/slideLayout454.xml"/><Relationship Id="rId1" Type="http://schemas.openxmlformats.org/officeDocument/2006/relationships/slideLayout" Target="../slideLayouts/slideLayout453.xml"/><Relationship Id="rId6" Type="http://schemas.openxmlformats.org/officeDocument/2006/relationships/slideLayout" Target="../slideLayouts/slideLayout458.xml"/><Relationship Id="rId11" Type="http://schemas.openxmlformats.org/officeDocument/2006/relationships/slideLayout" Target="../slideLayouts/slideLayout463.xml"/><Relationship Id="rId5" Type="http://schemas.openxmlformats.org/officeDocument/2006/relationships/slideLayout" Target="../slideLayouts/slideLayout457.xml"/><Relationship Id="rId10" Type="http://schemas.openxmlformats.org/officeDocument/2006/relationships/slideLayout" Target="../slideLayouts/slideLayout462.xml"/><Relationship Id="rId4" Type="http://schemas.openxmlformats.org/officeDocument/2006/relationships/slideLayout" Target="../slideLayouts/slideLayout456.xml"/><Relationship Id="rId9" Type="http://schemas.openxmlformats.org/officeDocument/2006/relationships/slideLayout" Target="../slideLayouts/slideLayout461.xml"/></Relationships>
</file>

<file path=ppt/slideMasters/_rels/slideMaster4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71.xml"/><Relationship Id="rId3" Type="http://schemas.openxmlformats.org/officeDocument/2006/relationships/slideLayout" Target="../slideLayouts/slideLayout466.xml"/><Relationship Id="rId7" Type="http://schemas.openxmlformats.org/officeDocument/2006/relationships/slideLayout" Target="../slideLayouts/slideLayout470.xml"/><Relationship Id="rId12" Type="http://schemas.openxmlformats.org/officeDocument/2006/relationships/theme" Target="../theme/theme43.xml"/><Relationship Id="rId2" Type="http://schemas.openxmlformats.org/officeDocument/2006/relationships/slideLayout" Target="../slideLayouts/slideLayout465.xml"/><Relationship Id="rId1" Type="http://schemas.openxmlformats.org/officeDocument/2006/relationships/slideLayout" Target="../slideLayouts/slideLayout464.xml"/><Relationship Id="rId6" Type="http://schemas.openxmlformats.org/officeDocument/2006/relationships/slideLayout" Target="../slideLayouts/slideLayout469.xml"/><Relationship Id="rId11" Type="http://schemas.openxmlformats.org/officeDocument/2006/relationships/slideLayout" Target="../slideLayouts/slideLayout474.xml"/><Relationship Id="rId5" Type="http://schemas.openxmlformats.org/officeDocument/2006/relationships/slideLayout" Target="../slideLayouts/slideLayout468.xml"/><Relationship Id="rId10" Type="http://schemas.openxmlformats.org/officeDocument/2006/relationships/slideLayout" Target="../slideLayouts/slideLayout473.xml"/><Relationship Id="rId4" Type="http://schemas.openxmlformats.org/officeDocument/2006/relationships/slideLayout" Target="../slideLayouts/slideLayout467.xml"/><Relationship Id="rId9" Type="http://schemas.openxmlformats.org/officeDocument/2006/relationships/slideLayout" Target="../slideLayouts/slideLayout472.xml"/></Relationships>
</file>

<file path=ppt/slideMasters/_rels/slideMaster4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2.xml"/><Relationship Id="rId3" Type="http://schemas.openxmlformats.org/officeDocument/2006/relationships/slideLayout" Target="../slideLayouts/slideLayout477.xml"/><Relationship Id="rId7" Type="http://schemas.openxmlformats.org/officeDocument/2006/relationships/slideLayout" Target="../slideLayouts/slideLayout481.xml"/><Relationship Id="rId12" Type="http://schemas.openxmlformats.org/officeDocument/2006/relationships/theme" Target="../theme/theme44.xml"/><Relationship Id="rId2" Type="http://schemas.openxmlformats.org/officeDocument/2006/relationships/slideLayout" Target="../slideLayouts/slideLayout476.xml"/><Relationship Id="rId1" Type="http://schemas.openxmlformats.org/officeDocument/2006/relationships/slideLayout" Target="../slideLayouts/slideLayout475.xml"/><Relationship Id="rId6" Type="http://schemas.openxmlformats.org/officeDocument/2006/relationships/slideLayout" Target="../slideLayouts/slideLayout480.xml"/><Relationship Id="rId11" Type="http://schemas.openxmlformats.org/officeDocument/2006/relationships/slideLayout" Target="../slideLayouts/slideLayout485.xml"/><Relationship Id="rId5" Type="http://schemas.openxmlformats.org/officeDocument/2006/relationships/slideLayout" Target="../slideLayouts/slideLayout479.xml"/><Relationship Id="rId10" Type="http://schemas.openxmlformats.org/officeDocument/2006/relationships/slideLayout" Target="../slideLayouts/slideLayout484.xml"/><Relationship Id="rId4" Type="http://schemas.openxmlformats.org/officeDocument/2006/relationships/slideLayout" Target="../slideLayouts/slideLayout478.xml"/><Relationship Id="rId9" Type="http://schemas.openxmlformats.org/officeDocument/2006/relationships/slideLayout" Target="../slideLayouts/slideLayout483.xml"/></Relationships>
</file>

<file path=ppt/slideMasters/_rels/slideMaster4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93.xml"/><Relationship Id="rId3" Type="http://schemas.openxmlformats.org/officeDocument/2006/relationships/slideLayout" Target="../slideLayouts/slideLayout488.xml"/><Relationship Id="rId7" Type="http://schemas.openxmlformats.org/officeDocument/2006/relationships/slideLayout" Target="../slideLayouts/slideLayout492.xml"/><Relationship Id="rId12" Type="http://schemas.openxmlformats.org/officeDocument/2006/relationships/theme" Target="../theme/theme45.xml"/><Relationship Id="rId2" Type="http://schemas.openxmlformats.org/officeDocument/2006/relationships/slideLayout" Target="../slideLayouts/slideLayout487.xml"/><Relationship Id="rId1" Type="http://schemas.openxmlformats.org/officeDocument/2006/relationships/slideLayout" Target="../slideLayouts/slideLayout486.xml"/><Relationship Id="rId6" Type="http://schemas.openxmlformats.org/officeDocument/2006/relationships/slideLayout" Target="../slideLayouts/slideLayout491.xml"/><Relationship Id="rId11" Type="http://schemas.openxmlformats.org/officeDocument/2006/relationships/slideLayout" Target="../slideLayouts/slideLayout496.xml"/><Relationship Id="rId5" Type="http://schemas.openxmlformats.org/officeDocument/2006/relationships/slideLayout" Target="../slideLayouts/slideLayout490.xml"/><Relationship Id="rId10" Type="http://schemas.openxmlformats.org/officeDocument/2006/relationships/slideLayout" Target="../slideLayouts/slideLayout495.xml"/><Relationship Id="rId4" Type="http://schemas.openxmlformats.org/officeDocument/2006/relationships/slideLayout" Target="../slideLayouts/slideLayout489.xml"/><Relationship Id="rId9" Type="http://schemas.openxmlformats.org/officeDocument/2006/relationships/slideLayout" Target="../slideLayouts/slideLayout49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0" Type="http://schemas.openxmlformats.org/officeDocument/2006/relationships/slideLayout" Target="../slideLayouts/slideLayout66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5.xml"/><Relationship Id="rId3" Type="http://schemas.openxmlformats.org/officeDocument/2006/relationships/slideLayout" Target="../slideLayouts/slideLayout70.xml"/><Relationship Id="rId7" Type="http://schemas.openxmlformats.org/officeDocument/2006/relationships/slideLayout" Target="../slideLayouts/slideLayout74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9.xml"/><Relationship Id="rId1" Type="http://schemas.openxmlformats.org/officeDocument/2006/relationships/slideLayout" Target="../slideLayouts/slideLayout68.xml"/><Relationship Id="rId6" Type="http://schemas.openxmlformats.org/officeDocument/2006/relationships/slideLayout" Target="../slideLayouts/slideLayout73.xml"/><Relationship Id="rId11" Type="http://schemas.openxmlformats.org/officeDocument/2006/relationships/slideLayout" Target="../slideLayouts/slideLayout78.xml"/><Relationship Id="rId5" Type="http://schemas.openxmlformats.org/officeDocument/2006/relationships/slideLayout" Target="../slideLayouts/slideLayout72.xml"/><Relationship Id="rId10" Type="http://schemas.openxmlformats.org/officeDocument/2006/relationships/slideLayout" Target="../slideLayouts/slideLayout77.xml"/><Relationship Id="rId4" Type="http://schemas.openxmlformats.org/officeDocument/2006/relationships/slideLayout" Target="../slideLayouts/slideLayout71.xml"/><Relationship Id="rId9" Type="http://schemas.openxmlformats.org/officeDocument/2006/relationships/slideLayout" Target="../slideLayouts/slideLayout7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6.xml"/><Relationship Id="rId3" Type="http://schemas.openxmlformats.org/officeDocument/2006/relationships/slideLayout" Target="../slideLayouts/slideLayout81.xml"/><Relationship Id="rId7" Type="http://schemas.openxmlformats.org/officeDocument/2006/relationships/slideLayout" Target="../slideLayouts/slideLayout85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80.xml"/><Relationship Id="rId1" Type="http://schemas.openxmlformats.org/officeDocument/2006/relationships/slideLayout" Target="../slideLayouts/slideLayout79.xml"/><Relationship Id="rId6" Type="http://schemas.openxmlformats.org/officeDocument/2006/relationships/slideLayout" Target="../slideLayouts/slideLayout84.xml"/><Relationship Id="rId11" Type="http://schemas.openxmlformats.org/officeDocument/2006/relationships/slideLayout" Target="../slideLayouts/slideLayout89.xml"/><Relationship Id="rId5" Type="http://schemas.openxmlformats.org/officeDocument/2006/relationships/slideLayout" Target="../slideLayouts/slideLayout83.xml"/><Relationship Id="rId10" Type="http://schemas.openxmlformats.org/officeDocument/2006/relationships/slideLayout" Target="../slideLayouts/slideLayout88.xml"/><Relationship Id="rId4" Type="http://schemas.openxmlformats.org/officeDocument/2006/relationships/slideLayout" Target="../slideLayouts/slideLayout82.xml"/><Relationship Id="rId9" Type="http://schemas.openxmlformats.org/officeDocument/2006/relationships/slideLayout" Target="../slideLayouts/slideLayout87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7.xml"/><Relationship Id="rId3" Type="http://schemas.openxmlformats.org/officeDocument/2006/relationships/slideLayout" Target="../slideLayouts/slideLayout92.xml"/><Relationship Id="rId7" Type="http://schemas.openxmlformats.org/officeDocument/2006/relationships/slideLayout" Target="../slideLayouts/slideLayout96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1.xml"/><Relationship Id="rId1" Type="http://schemas.openxmlformats.org/officeDocument/2006/relationships/slideLayout" Target="../slideLayouts/slideLayout90.xml"/><Relationship Id="rId6" Type="http://schemas.openxmlformats.org/officeDocument/2006/relationships/slideLayout" Target="../slideLayouts/slideLayout95.xml"/><Relationship Id="rId11" Type="http://schemas.openxmlformats.org/officeDocument/2006/relationships/slideLayout" Target="../slideLayouts/slideLayout100.xml"/><Relationship Id="rId5" Type="http://schemas.openxmlformats.org/officeDocument/2006/relationships/slideLayout" Target="../slideLayouts/slideLayout94.xml"/><Relationship Id="rId10" Type="http://schemas.openxmlformats.org/officeDocument/2006/relationships/slideLayout" Target="../slideLayouts/slideLayout99.xml"/><Relationship Id="rId4" Type="http://schemas.openxmlformats.org/officeDocument/2006/relationships/slideLayout" Target="../slideLayouts/slideLayout93.xml"/><Relationship Id="rId9" Type="http://schemas.openxmlformats.org/officeDocument/2006/relationships/slideLayout" Target="../slideLayouts/slideLayout9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100000">
              <a:srgbClr val="74EEF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4838" cy="11382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Для правки текста заголовка щелкните мышью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4838" cy="4521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Для правки структуры щелкните мышью</a:t>
            </a:r>
          </a:p>
          <a:p>
            <a:pPr lvl="1"/>
            <a:r>
              <a:rPr lang="en-GB"/>
              <a:t>Второй уровень структуры</a:t>
            </a:r>
          </a:p>
          <a:p>
            <a:pPr lvl="2"/>
            <a:r>
              <a:rPr lang="en-GB"/>
              <a:t>Третий уровень структуры</a:t>
            </a:r>
          </a:p>
          <a:p>
            <a:pPr lvl="3"/>
            <a:r>
              <a:rPr lang="en-GB"/>
              <a:t>Четвёртый уровень структуры</a:t>
            </a:r>
          </a:p>
          <a:p>
            <a:pPr lvl="4"/>
            <a:r>
              <a:rPr lang="en-GB"/>
              <a:t>Пятый уровень структуры</a:t>
            </a:r>
          </a:p>
          <a:p>
            <a:pPr lvl="4"/>
            <a:r>
              <a:rPr lang="en-GB"/>
              <a:t>Шестой уровень структуры</a:t>
            </a:r>
          </a:p>
          <a:p>
            <a:pPr lvl="4"/>
            <a:r>
              <a:rPr lang="en-GB"/>
              <a:t>Седьмой уровень структуры</a:t>
            </a:r>
          </a:p>
          <a:p>
            <a:pPr lvl="4"/>
            <a:r>
              <a:rPr lang="en-GB"/>
              <a:t>Восьмой уровень структуры</a:t>
            </a:r>
          </a:p>
          <a:p>
            <a:pPr lvl="4"/>
            <a:r>
              <a:rPr lang="en-GB"/>
              <a:t>Девятый уровень структуры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ru-RU" dirty="0">
              <a:ea typeface="Microsoft YaHei" charset="-122"/>
              <a:cs typeface="+mn-cs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ru-RU" dirty="0">
              <a:ea typeface="Microsoft YaHei" charset="-122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28838" cy="4714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fld id="{E3651F04-B6BF-4901-A0CA-4D253C62F7F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4" r:id="rId2"/>
    <p:sldLayoutId id="2147483713" r:id="rId3"/>
    <p:sldLayoutId id="2147483712" r:id="rId4"/>
    <p:sldLayoutId id="2147483711" r:id="rId5"/>
    <p:sldLayoutId id="2147483710" r:id="rId6"/>
    <p:sldLayoutId id="2147483709" r:id="rId7"/>
    <p:sldLayoutId id="2147483708" r:id="rId8"/>
    <p:sldLayoutId id="2147483707" r:id="rId9"/>
    <p:sldLayoutId id="2147483706" r:id="rId10"/>
    <p:sldLayoutId id="2147483705" r:id="rId11"/>
    <p:sldLayoutId id="2147483704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Microsoft YaHei" charset="-122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Microsoft YaHei" charset="-122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Microsoft YaHei" charset="-122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Microsoft YaHei" charset="-122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100000">
              <a:srgbClr val="74EEF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1141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Для правки текста заголовка щелкните мышью</a:t>
            </a:r>
          </a:p>
        </p:txBody>
      </p:sp>
      <p:sp>
        <p:nvSpPr>
          <p:cNvPr id="112643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Для правки структуры щелкните мышью</a:t>
            </a:r>
          </a:p>
          <a:p>
            <a:pPr lvl="1"/>
            <a:r>
              <a:rPr lang="en-GB"/>
              <a:t>Второй уровень структуры</a:t>
            </a:r>
          </a:p>
          <a:p>
            <a:pPr lvl="2"/>
            <a:r>
              <a:rPr lang="en-GB"/>
              <a:t>Третий уровень структуры</a:t>
            </a:r>
          </a:p>
          <a:p>
            <a:pPr lvl="3"/>
            <a:r>
              <a:rPr lang="en-GB"/>
              <a:t>Четвёртый уровень структуры</a:t>
            </a:r>
          </a:p>
          <a:p>
            <a:pPr lvl="4"/>
            <a:r>
              <a:rPr lang="en-GB"/>
              <a:t>Пятый уровень структуры</a:t>
            </a:r>
          </a:p>
          <a:p>
            <a:pPr lvl="4"/>
            <a:r>
              <a:rPr lang="en-GB"/>
              <a:t>Шестой уровень структуры</a:t>
            </a:r>
          </a:p>
          <a:p>
            <a:pPr lvl="4"/>
            <a:r>
              <a:rPr lang="en-GB"/>
              <a:t>Седьмой уровень структуры</a:t>
            </a:r>
          </a:p>
          <a:p>
            <a:pPr lvl="4"/>
            <a:r>
              <a:rPr lang="en-GB"/>
              <a:t>Восьмой уровень структуры</a:t>
            </a:r>
          </a:p>
          <a:p>
            <a:pPr lvl="4"/>
            <a:r>
              <a:rPr lang="en-GB"/>
              <a:t>Девятый уровень структуры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buClr>
                <a:srgbClr val="000000"/>
              </a:buClr>
              <a:buSzPct val="45000"/>
              <a:buFont typeface="Wingdings" charset="2"/>
              <a:buNone/>
              <a:defRPr sz="1200">
                <a:solidFill>
                  <a:srgbClr val="898989"/>
                </a:solidFill>
                <a:latin typeface="Times New Roman" pitchFamily="16" charset="0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ru-RU" dirty="0">
              <a:ea typeface="Microsoft YaHei" charset="-122"/>
              <a:cs typeface="+mn-cs"/>
            </a:endParaRPr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45000"/>
              <a:buFont typeface="Wingdings" charset="2"/>
              <a:buNone/>
              <a:defRPr sz="1200">
                <a:solidFill>
                  <a:srgbClr val="898989"/>
                </a:solidFill>
                <a:latin typeface="Times New Roman" pitchFamily="16" charset="0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fld id="{24347521-3C49-4F3F-BEC7-60A18E7E933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3" r:id="rId2"/>
    <p:sldLayoutId id="2147483812" r:id="rId3"/>
    <p:sldLayoutId id="2147483811" r:id="rId4"/>
    <p:sldLayoutId id="2147483810" r:id="rId5"/>
    <p:sldLayoutId id="2147483809" r:id="rId6"/>
    <p:sldLayoutId id="2147483808" r:id="rId7"/>
    <p:sldLayoutId id="2147483807" r:id="rId8"/>
    <p:sldLayoutId id="2147483806" r:id="rId9"/>
    <p:sldLayoutId id="2147483805" r:id="rId10"/>
    <p:sldLayoutId id="2147483804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100000">
              <a:srgbClr val="74EEF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1141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Для правки текста заголовка щелкните мышью</a:t>
            </a:r>
          </a:p>
        </p:txBody>
      </p:sp>
      <p:sp>
        <p:nvSpPr>
          <p:cNvPr id="12493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Для правки структуры щелкните мышью</a:t>
            </a:r>
          </a:p>
          <a:p>
            <a:pPr lvl="1"/>
            <a:r>
              <a:rPr lang="en-GB"/>
              <a:t>Второй уровень структуры</a:t>
            </a:r>
          </a:p>
          <a:p>
            <a:pPr lvl="2"/>
            <a:r>
              <a:rPr lang="en-GB"/>
              <a:t>Третий уровень структуры</a:t>
            </a:r>
          </a:p>
          <a:p>
            <a:pPr lvl="3"/>
            <a:r>
              <a:rPr lang="en-GB"/>
              <a:t>Четвёртый уровень структуры</a:t>
            </a:r>
          </a:p>
          <a:p>
            <a:pPr lvl="4"/>
            <a:r>
              <a:rPr lang="en-GB"/>
              <a:t>Пятый уровень структуры</a:t>
            </a:r>
          </a:p>
          <a:p>
            <a:pPr lvl="4"/>
            <a:r>
              <a:rPr lang="en-GB"/>
              <a:t>Шестой уровень структуры</a:t>
            </a:r>
          </a:p>
          <a:p>
            <a:pPr lvl="4"/>
            <a:r>
              <a:rPr lang="en-GB"/>
              <a:t>Седьмой уровень структуры</a:t>
            </a:r>
          </a:p>
          <a:p>
            <a:pPr lvl="4"/>
            <a:r>
              <a:rPr lang="en-GB"/>
              <a:t>Восьмой уровень структуры</a:t>
            </a:r>
          </a:p>
          <a:p>
            <a:pPr lvl="4"/>
            <a:r>
              <a:rPr lang="en-GB"/>
              <a:t>Девятый уровень структуры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buClr>
                <a:srgbClr val="000000"/>
              </a:buClr>
              <a:buSzPct val="45000"/>
              <a:buFont typeface="Wingdings" charset="2"/>
              <a:buNone/>
              <a:defRPr sz="1200">
                <a:solidFill>
                  <a:srgbClr val="898989"/>
                </a:solidFill>
                <a:latin typeface="Times New Roman" pitchFamily="16" charset="0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ru-RU" dirty="0">
              <a:ea typeface="Microsoft YaHei" charset="-122"/>
              <a:cs typeface="+mn-cs"/>
            </a:endParaRPr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45000"/>
              <a:buFont typeface="Wingdings" charset="2"/>
              <a:buNone/>
              <a:defRPr sz="1200">
                <a:solidFill>
                  <a:srgbClr val="898989"/>
                </a:solidFill>
                <a:latin typeface="Times New Roman" pitchFamily="16" charset="0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fld id="{1DDF4951-ABC7-4E18-B631-DB80755CB67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4" r:id="rId2"/>
    <p:sldLayoutId id="2147483823" r:id="rId3"/>
    <p:sldLayoutId id="2147483822" r:id="rId4"/>
    <p:sldLayoutId id="2147483821" r:id="rId5"/>
    <p:sldLayoutId id="2147483820" r:id="rId6"/>
    <p:sldLayoutId id="2147483819" r:id="rId7"/>
    <p:sldLayoutId id="2147483818" r:id="rId8"/>
    <p:sldLayoutId id="2147483817" r:id="rId9"/>
    <p:sldLayoutId id="2147483816" r:id="rId10"/>
    <p:sldLayoutId id="2147483815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100000">
              <a:srgbClr val="74EEF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1141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Для правки текста заголовка щелкните мышью</a:t>
            </a:r>
          </a:p>
        </p:txBody>
      </p:sp>
      <p:sp>
        <p:nvSpPr>
          <p:cNvPr id="137219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Для правки структуры щелкните мышью</a:t>
            </a:r>
          </a:p>
          <a:p>
            <a:pPr lvl="1"/>
            <a:r>
              <a:rPr lang="en-GB"/>
              <a:t>Второй уровень структуры</a:t>
            </a:r>
          </a:p>
          <a:p>
            <a:pPr lvl="2"/>
            <a:r>
              <a:rPr lang="en-GB"/>
              <a:t>Третий уровень структуры</a:t>
            </a:r>
          </a:p>
          <a:p>
            <a:pPr lvl="3"/>
            <a:r>
              <a:rPr lang="en-GB"/>
              <a:t>Четвёртый уровень структуры</a:t>
            </a:r>
          </a:p>
          <a:p>
            <a:pPr lvl="4"/>
            <a:r>
              <a:rPr lang="en-GB"/>
              <a:t>Пятый уровень структуры</a:t>
            </a:r>
          </a:p>
          <a:p>
            <a:pPr lvl="4"/>
            <a:r>
              <a:rPr lang="en-GB"/>
              <a:t>Шестой уровень структуры</a:t>
            </a:r>
          </a:p>
          <a:p>
            <a:pPr lvl="4"/>
            <a:r>
              <a:rPr lang="en-GB"/>
              <a:t>Седьмой уровень структуры</a:t>
            </a:r>
          </a:p>
          <a:p>
            <a:pPr lvl="4"/>
            <a:r>
              <a:rPr lang="en-GB"/>
              <a:t>Восьмой уровень структуры</a:t>
            </a:r>
          </a:p>
          <a:p>
            <a:pPr lvl="4"/>
            <a:r>
              <a:rPr lang="en-GB"/>
              <a:t>Девятый уровень структуры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buClr>
                <a:srgbClr val="000000"/>
              </a:buClr>
              <a:buSzPct val="45000"/>
              <a:buFont typeface="Wingdings" charset="2"/>
              <a:buNone/>
              <a:defRPr sz="1200">
                <a:solidFill>
                  <a:srgbClr val="898989"/>
                </a:solidFill>
                <a:latin typeface="Times New Roman" pitchFamily="16" charset="0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ru-RU" dirty="0">
              <a:ea typeface="Microsoft YaHei" charset="-122"/>
              <a:cs typeface="+mn-cs"/>
            </a:endParaRPr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45000"/>
              <a:buFont typeface="Wingdings" charset="2"/>
              <a:buNone/>
              <a:defRPr sz="1200">
                <a:solidFill>
                  <a:srgbClr val="898989"/>
                </a:solidFill>
                <a:latin typeface="Times New Roman" pitchFamily="16" charset="0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fld id="{6ACDFD5C-0F43-414D-8282-0D6484DAFAD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6" r:id="rId1"/>
    <p:sldLayoutId id="2147483835" r:id="rId2"/>
    <p:sldLayoutId id="2147483834" r:id="rId3"/>
    <p:sldLayoutId id="2147483833" r:id="rId4"/>
    <p:sldLayoutId id="2147483832" r:id="rId5"/>
    <p:sldLayoutId id="2147483831" r:id="rId6"/>
    <p:sldLayoutId id="2147483830" r:id="rId7"/>
    <p:sldLayoutId id="2147483829" r:id="rId8"/>
    <p:sldLayoutId id="2147483828" r:id="rId9"/>
    <p:sldLayoutId id="2147483827" r:id="rId10"/>
    <p:sldLayoutId id="2147483826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100000">
              <a:srgbClr val="74EEF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1141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Для правки текста заголовка щелкните мышью</a:t>
            </a:r>
          </a:p>
        </p:txBody>
      </p:sp>
      <p:sp>
        <p:nvSpPr>
          <p:cNvPr id="14950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Для правки структуры щелкните мышью</a:t>
            </a:r>
          </a:p>
          <a:p>
            <a:pPr lvl="1"/>
            <a:r>
              <a:rPr lang="en-GB"/>
              <a:t>Второй уровень структуры</a:t>
            </a:r>
          </a:p>
          <a:p>
            <a:pPr lvl="2"/>
            <a:r>
              <a:rPr lang="en-GB"/>
              <a:t>Третий уровень структуры</a:t>
            </a:r>
          </a:p>
          <a:p>
            <a:pPr lvl="3"/>
            <a:r>
              <a:rPr lang="en-GB"/>
              <a:t>Четвёртый уровень структуры</a:t>
            </a:r>
          </a:p>
          <a:p>
            <a:pPr lvl="4"/>
            <a:r>
              <a:rPr lang="en-GB"/>
              <a:t>Пятый уровень структуры</a:t>
            </a:r>
          </a:p>
          <a:p>
            <a:pPr lvl="4"/>
            <a:r>
              <a:rPr lang="en-GB"/>
              <a:t>Шестой уровень структуры</a:t>
            </a:r>
          </a:p>
          <a:p>
            <a:pPr lvl="4"/>
            <a:r>
              <a:rPr lang="en-GB"/>
              <a:t>Седьмой уровень структуры</a:t>
            </a:r>
          </a:p>
          <a:p>
            <a:pPr lvl="4"/>
            <a:r>
              <a:rPr lang="en-GB"/>
              <a:t>Восьмой уровень структуры</a:t>
            </a:r>
          </a:p>
          <a:p>
            <a:pPr lvl="4"/>
            <a:r>
              <a:rPr lang="en-GB"/>
              <a:t>Девятый уровень структуры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buClr>
                <a:srgbClr val="000000"/>
              </a:buClr>
              <a:buSzPct val="45000"/>
              <a:buFont typeface="Wingdings" charset="2"/>
              <a:buNone/>
              <a:defRPr sz="1200">
                <a:solidFill>
                  <a:srgbClr val="898989"/>
                </a:solidFill>
                <a:latin typeface="Times New Roman" pitchFamily="16" charset="0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ru-RU" dirty="0">
              <a:ea typeface="Microsoft YaHei" charset="-122"/>
              <a:cs typeface="+mn-cs"/>
            </a:endParaRPr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45000"/>
              <a:buFont typeface="Wingdings" charset="2"/>
              <a:buNone/>
              <a:defRPr sz="1200">
                <a:solidFill>
                  <a:srgbClr val="898989"/>
                </a:solidFill>
                <a:latin typeface="Times New Roman" pitchFamily="16" charset="0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fld id="{4234A560-B14E-410D-9D53-A359BD7F746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6" r:id="rId2"/>
    <p:sldLayoutId id="2147483845" r:id="rId3"/>
    <p:sldLayoutId id="2147483844" r:id="rId4"/>
    <p:sldLayoutId id="2147483843" r:id="rId5"/>
    <p:sldLayoutId id="2147483842" r:id="rId6"/>
    <p:sldLayoutId id="2147483841" r:id="rId7"/>
    <p:sldLayoutId id="2147483840" r:id="rId8"/>
    <p:sldLayoutId id="2147483839" r:id="rId9"/>
    <p:sldLayoutId id="2147483838" r:id="rId10"/>
    <p:sldLayoutId id="2147483837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100000">
              <a:srgbClr val="74EEF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1141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Для правки текста заголовка щелкните мышью</a:t>
            </a:r>
          </a:p>
        </p:txBody>
      </p:sp>
      <p:sp>
        <p:nvSpPr>
          <p:cNvPr id="16179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Для правки структуры щелкните мышью</a:t>
            </a:r>
          </a:p>
          <a:p>
            <a:pPr lvl="1"/>
            <a:r>
              <a:rPr lang="en-GB"/>
              <a:t>Второй уровень структуры</a:t>
            </a:r>
          </a:p>
          <a:p>
            <a:pPr lvl="2"/>
            <a:r>
              <a:rPr lang="en-GB"/>
              <a:t>Третий уровень структуры</a:t>
            </a:r>
          </a:p>
          <a:p>
            <a:pPr lvl="3"/>
            <a:r>
              <a:rPr lang="en-GB"/>
              <a:t>Четвёртый уровень структуры</a:t>
            </a:r>
          </a:p>
          <a:p>
            <a:pPr lvl="4"/>
            <a:r>
              <a:rPr lang="en-GB"/>
              <a:t>Пятый уровень структуры</a:t>
            </a:r>
          </a:p>
          <a:p>
            <a:pPr lvl="4"/>
            <a:r>
              <a:rPr lang="en-GB"/>
              <a:t>Шестой уровень структуры</a:t>
            </a:r>
          </a:p>
          <a:p>
            <a:pPr lvl="4"/>
            <a:r>
              <a:rPr lang="en-GB"/>
              <a:t>Седьмой уровень структуры</a:t>
            </a:r>
          </a:p>
          <a:p>
            <a:pPr lvl="4"/>
            <a:r>
              <a:rPr lang="en-GB"/>
              <a:t>Восьмой уровень структуры</a:t>
            </a:r>
          </a:p>
          <a:p>
            <a:pPr lvl="4"/>
            <a:r>
              <a:rPr lang="en-GB"/>
              <a:t>Девятый уровень структуры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buClr>
                <a:srgbClr val="000000"/>
              </a:buClr>
              <a:buSzPct val="45000"/>
              <a:buFont typeface="Wingdings" charset="2"/>
              <a:buNone/>
              <a:defRPr sz="1200">
                <a:solidFill>
                  <a:srgbClr val="898989"/>
                </a:solidFill>
                <a:latin typeface="Times New Roman" pitchFamily="16" charset="0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ru-RU" dirty="0">
              <a:ea typeface="Microsoft YaHei" charset="-122"/>
              <a:cs typeface="+mn-cs"/>
            </a:endParaRPr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45000"/>
              <a:buFont typeface="Wingdings" charset="2"/>
              <a:buNone/>
              <a:defRPr sz="1200">
                <a:solidFill>
                  <a:srgbClr val="898989"/>
                </a:solidFill>
                <a:latin typeface="Times New Roman" pitchFamily="16" charset="0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fld id="{2CBF9CEC-1FF1-4D84-BE59-0553FB0B323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8" r:id="rId1"/>
    <p:sldLayoutId id="2147483857" r:id="rId2"/>
    <p:sldLayoutId id="2147483856" r:id="rId3"/>
    <p:sldLayoutId id="2147483855" r:id="rId4"/>
    <p:sldLayoutId id="2147483854" r:id="rId5"/>
    <p:sldLayoutId id="2147483853" r:id="rId6"/>
    <p:sldLayoutId id="2147483852" r:id="rId7"/>
    <p:sldLayoutId id="2147483851" r:id="rId8"/>
    <p:sldLayoutId id="2147483850" r:id="rId9"/>
    <p:sldLayoutId id="2147483849" r:id="rId10"/>
    <p:sldLayoutId id="2147483848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100000">
              <a:srgbClr val="74EEF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1141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Для правки текста заголовка щелкните мышью</a:t>
            </a:r>
          </a:p>
        </p:txBody>
      </p:sp>
      <p:sp>
        <p:nvSpPr>
          <p:cNvPr id="174083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Для правки структуры щелкните мышью</a:t>
            </a:r>
          </a:p>
          <a:p>
            <a:pPr lvl="1"/>
            <a:r>
              <a:rPr lang="en-GB"/>
              <a:t>Второй уровень структуры</a:t>
            </a:r>
          </a:p>
          <a:p>
            <a:pPr lvl="2"/>
            <a:r>
              <a:rPr lang="en-GB"/>
              <a:t>Третий уровень структуры</a:t>
            </a:r>
          </a:p>
          <a:p>
            <a:pPr lvl="3"/>
            <a:r>
              <a:rPr lang="en-GB"/>
              <a:t>Четвёртый уровень структуры</a:t>
            </a:r>
          </a:p>
          <a:p>
            <a:pPr lvl="4"/>
            <a:r>
              <a:rPr lang="en-GB"/>
              <a:t>Пятый уровень структуры</a:t>
            </a:r>
          </a:p>
          <a:p>
            <a:pPr lvl="4"/>
            <a:r>
              <a:rPr lang="en-GB"/>
              <a:t>Шестой уровень структуры</a:t>
            </a:r>
          </a:p>
          <a:p>
            <a:pPr lvl="4"/>
            <a:r>
              <a:rPr lang="en-GB"/>
              <a:t>Седьмой уровень структуры</a:t>
            </a:r>
          </a:p>
          <a:p>
            <a:pPr lvl="4"/>
            <a:r>
              <a:rPr lang="en-GB"/>
              <a:t>Восьмой уровень структуры</a:t>
            </a:r>
          </a:p>
          <a:p>
            <a:pPr lvl="4"/>
            <a:r>
              <a:rPr lang="en-GB"/>
              <a:t>Девятый уровень структуры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buClr>
                <a:srgbClr val="000000"/>
              </a:buClr>
              <a:buSzPct val="45000"/>
              <a:buFont typeface="Wingdings" charset="2"/>
              <a:buNone/>
              <a:defRPr sz="1200">
                <a:solidFill>
                  <a:srgbClr val="898989"/>
                </a:solidFill>
                <a:latin typeface="Times New Roman" pitchFamily="16" charset="0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ru-RU" dirty="0">
              <a:ea typeface="Microsoft YaHei" charset="-122"/>
              <a:cs typeface="+mn-cs"/>
            </a:endParaRP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45000"/>
              <a:buFont typeface="Wingdings" charset="2"/>
              <a:buNone/>
              <a:defRPr sz="1200">
                <a:solidFill>
                  <a:srgbClr val="898989"/>
                </a:solidFill>
                <a:latin typeface="Times New Roman" pitchFamily="16" charset="0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fld id="{4CC9BB91-A54A-45DA-A7AF-140AAAFA3FD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  <p:sldLayoutId id="2147483868" r:id="rId2"/>
    <p:sldLayoutId id="2147483867" r:id="rId3"/>
    <p:sldLayoutId id="2147483866" r:id="rId4"/>
    <p:sldLayoutId id="2147483865" r:id="rId5"/>
    <p:sldLayoutId id="2147483864" r:id="rId6"/>
    <p:sldLayoutId id="2147483863" r:id="rId7"/>
    <p:sldLayoutId id="2147483862" r:id="rId8"/>
    <p:sldLayoutId id="2147483861" r:id="rId9"/>
    <p:sldLayoutId id="2147483860" r:id="rId10"/>
    <p:sldLayoutId id="2147483859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100000">
              <a:srgbClr val="74EEF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1141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Для правки текста заголовка щелкните мышью</a:t>
            </a:r>
          </a:p>
        </p:txBody>
      </p:sp>
      <p:sp>
        <p:nvSpPr>
          <p:cNvPr id="18637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Для правки структуры щелкните мышью</a:t>
            </a:r>
          </a:p>
          <a:p>
            <a:pPr lvl="1"/>
            <a:r>
              <a:rPr lang="en-GB"/>
              <a:t>Второй уровень структуры</a:t>
            </a:r>
          </a:p>
          <a:p>
            <a:pPr lvl="2"/>
            <a:r>
              <a:rPr lang="en-GB"/>
              <a:t>Третий уровень структуры</a:t>
            </a:r>
          </a:p>
          <a:p>
            <a:pPr lvl="3"/>
            <a:r>
              <a:rPr lang="en-GB"/>
              <a:t>Четвёртый уровень структуры</a:t>
            </a:r>
          </a:p>
          <a:p>
            <a:pPr lvl="4"/>
            <a:r>
              <a:rPr lang="en-GB"/>
              <a:t>Пятый уровень структуры</a:t>
            </a:r>
          </a:p>
          <a:p>
            <a:pPr lvl="4"/>
            <a:r>
              <a:rPr lang="en-GB"/>
              <a:t>Шестой уровень структуры</a:t>
            </a:r>
          </a:p>
          <a:p>
            <a:pPr lvl="4"/>
            <a:r>
              <a:rPr lang="en-GB"/>
              <a:t>Седьмой уровень структуры</a:t>
            </a:r>
          </a:p>
          <a:p>
            <a:pPr lvl="4"/>
            <a:r>
              <a:rPr lang="en-GB"/>
              <a:t>Восьмой уровень структуры</a:t>
            </a:r>
          </a:p>
          <a:p>
            <a:pPr lvl="4"/>
            <a:r>
              <a:rPr lang="en-GB"/>
              <a:t>Девятый уровень структуры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buClr>
                <a:srgbClr val="000000"/>
              </a:buClr>
              <a:buSzPct val="45000"/>
              <a:buFont typeface="Wingdings" charset="2"/>
              <a:buNone/>
              <a:defRPr sz="1200">
                <a:solidFill>
                  <a:srgbClr val="898989"/>
                </a:solidFill>
                <a:latin typeface="Times New Roman" pitchFamily="16" charset="0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ru-RU" dirty="0">
              <a:ea typeface="Microsoft YaHei" charset="-122"/>
              <a:cs typeface="+mn-cs"/>
            </a:endParaRPr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45000"/>
              <a:buFont typeface="Wingdings" charset="2"/>
              <a:buNone/>
              <a:defRPr sz="1200">
                <a:solidFill>
                  <a:srgbClr val="898989"/>
                </a:solidFill>
                <a:latin typeface="Times New Roman" pitchFamily="16" charset="0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fld id="{7FD07514-0EAF-4291-8B23-12FDBE06086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0" r:id="rId1"/>
    <p:sldLayoutId id="2147483879" r:id="rId2"/>
    <p:sldLayoutId id="2147483878" r:id="rId3"/>
    <p:sldLayoutId id="2147483877" r:id="rId4"/>
    <p:sldLayoutId id="2147483876" r:id="rId5"/>
    <p:sldLayoutId id="2147483875" r:id="rId6"/>
    <p:sldLayoutId id="2147483874" r:id="rId7"/>
    <p:sldLayoutId id="2147483873" r:id="rId8"/>
    <p:sldLayoutId id="2147483872" r:id="rId9"/>
    <p:sldLayoutId id="2147483871" r:id="rId10"/>
    <p:sldLayoutId id="2147483870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100000">
              <a:srgbClr val="74EEF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1141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Для правки текста заголовка щелкните мышью</a:t>
            </a:r>
          </a:p>
        </p:txBody>
      </p:sp>
      <p:sp>
        <p:nvSpPr>
          <p:cNvPr id="198659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Для правки структуры щелкните мышью</a:t>
            </a:r>
          </a:p>
          <a:p>
            <a:pPr lvl="1"/>
            <a:r>
              <a:rPr lang="en-GB"/>
              <a:t>Второй уровень структуры</a:t>
            </a:r>
          </a:p>
          <a:p>
            <a:pPr lvl="2"/>
            <a:r>
              <a:rPr lang="en-GB"/>
              <a:t>Третий уровень структуры</a:t>
            </a:r>
          </a:p>
          <a:p>
            <a:pPr lvl="3"/>
            <a:r>
              <a:rPr lang="en-GB"/>
              <a:t>Четвёртый уровень структуры</a:t>
            </a:r>
          </a:p>
          <a:p>
            <a:pPr lvl="4"/>
            <a:r>
              <a:rPr lang="en-GB"/>
              <a:t>Пятый уровень структуры</a:t>
            </a:r>
          </a:p>
          <a:p>
            <a:pPr lvl="4"/>
            <a:r>
              <a:rPr lang="en-GB"/>
              <a:t>Шестой уровень структуры</a:t>
            </a:r>
          </a:p>
          <a:p>
            <a:pPr lvl="4"/>
            <a:r>
              <a:rPr lang="en-GB"/>
              <a:t>Седьмой уровень структуры</a:t>
            </a:r>
          </a:p>
          <a:p>
            <a:pPr lvl="4"/>
            <a:r>
              <a:rPr lang="en-GB"/>
              <a:t>Восьмой уровень структуры</a:t>
            </a:r>
          </a:p>
          <a:p>
            <a:pPr lvl="4"/>
            <a:r>
              <a:rPr lang="en-GB"/>
              <a:t>Девятый уровень структуры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buClr>
                <a:srgbClr val="000000"/>
              </a:buClr>
              <a:buSzPct val="45000"/>
              <a:buFont typeface="Wingdings" charset="2"/>
              <a:buNone/>
              <a:defRPr sz="1200">
                <a:solidFill>
                  <a:srgbClr val="898989"/>
                </a:solidFill>
                <a:latin typeface="Times New Roman" pitchFamily="16" charset="0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ru-RU" dirty="0">
              <a:ea typeface="Microsoft YaHei" charset="-122"/>
              <a:cs typeface="+mn-cs"/>
            </a:endParaRPr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45000"/>
              <a:buFont typeface="Wingdings" charset="2"/>
              <a:buNone/>
              <a:defRPr sz="1200">
                <a:solidFill>
                  <a:srgbClr val="898989"/>
                </a:solidFill>
                <a:latin typeface="Times New Roman" pitchFamily="16" charset="0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fld id="{66DA6DFA-280F-4CBE-9BCD-31E5E8D4EB3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  <p:sldLayoutId id="2147483890" r:id="rId2"/>
    <p:sldLayoutId id="2147483889" r:id="rId3"/>
    <p:sldLayoutId id="2147483888" r:id="rId4"/>
    <p:sldLayoutId id="2147483887" r:id="rId5"/>
    <p:sldLayoutId id="2147483886" r:id="rId6"/>
    <p:sldLayoutId id="2147483885" r:id="rId7"/>
    <p:sldLayoutId id="2147483884" r:id="rId8"/>
    <p:sldLayoutId id="2147483883" r:id="rId9"/>
    <p:sldLayoutId id="2147483882" r:id="rId10"/>
    <p:sldLayoutId id="2147483881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100000">
              <a:srgbClr val="74EEF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1141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Для правки текста заголовка щелкните мышью</a:t>
            </a:r>
          </a:p>
        </p:txBody>
      </p:sp>
      <p:sp>
        <p:nvSpPr>
          <p:cNvPr id="21094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Для правки структуры щелкните мышью</a:t>
            </a:r>
          </a:p>
          <a:p>
            <a:pPr lvl="1"/>
            <a:r>
              <a:rPr lang="en-GB"/>
              <a:t>Второй уровень структуры</a:t>
            </a:r>
          </a:p>
          <a:p>
            <a:pPr lvl="2"/>
            <a:r>
              <a:rPr lang="en-GB"/>
              <a:t>Третий уровень структуры</a:t>
            </a:r>
          </a:p>
          <a:p>
            <a:pPr lvl="3"/>
            <a:r>
              <a:rPr lang="en-GB"/>
              <a:t>Четвёртый уровень структуры</a:t>
            </a:r>
          </a:p>
          <a:p>
            <a:pPr lvl="4"/>
            <a:r>
              <a:rPr lang="en-GB"/>
              <a:t>Пятый уровень структуры</a:t>
            </a:r>
          </a:p>
          <a:p>
            <a:pPr lvl="4"/>
            <a:r>
              <a:rPr lang="en-GB"/>
              <a:t>Шестой уровень структуры</a:t>
            </a:r>
          </a:p>
          <a:p>
            <a:pPr lvl="4"/>
            <a:r>
              <a:rPr lang="en-GB"/>
              <a:t>Седьмой уровень структуры</a:t>
            </a:r>
          </a:p>
          <a:p>
            <a:pPr lvl="4"/>
            <a:r>
              <a:rPr lang="en-GB"/>
              <a:t>Восьмой уровень структуры</a:t>
            </a:r>
          </a:p>
          <a:p>
            <a:pPr lvl="4"/>
            <a:r>
              <a:rPr lang="en-GB"/>
              <a:t>Девятый уровень структуры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buClr>
                <a:srgbClr val="000000"/>
              </a:buClr>
              <a:buSzPct val="45000"/>
              <a:buFont typeface="Wingdings" charset="2"/>
              <a:buNone/>
              <a:defRPr sz="1200">
                <a:solidFill>
                  <a:srgbClr val="898989"/>
                </a:solidFill>
                <a:latin typeface="Times New Roman" pitchFamily="16" charset="0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ru-RU" dirty="0">
              <a:ea typeface="Microsoft YaHei" charset="-122"/>
              <a:cs typeface="+mn-cs"/>
            </a:endParaRPr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45000"/>
              <a:buFont typeface="Wingdings" charset="2"/>
              <a:buNone/>
              <a:defRPr sz="1200">
                <a:solidFill>
                  <a:srgbClr val="898989"/>
                </a:solidFill>
                <a:latin typeface="Times New Roman" pitchFamily="16" charset="0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fld id="{979E7550-EB27-4AEE-916A-5932DFE7B13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2" r:id="rId1"/>
    <p:sldLayoutId id="2147483901" r:id="rId2"/>
    <p:sldLayoutId id="2147483900" r:id="rId3"/>
    <p:sldLayoutId id="2147483899" r:id="rId4"/>
    <p:sldLayoutId id="2147483898" r:id="rId5"/>
    <p:sldLayoutId id="2147483897" r:id="rId6"/>
    <p:sldLayoutId id="2147483896" r:id="rId7"/>
    <p:sldLayoutId id="2147483895" r:id="rId8"/>
    <p:sldLayoutId id="2147483894" r:id="rId9"/>
    <p:sldLayoutId id="2147483893" r:id="rId10"/>
    <p:sldLayoutId id="2147483892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100000">
              <a:srgbClr val="74EEF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1141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Для правки текста заголовка щелкните мышью</a:t>
            </a:r>
          </a:p>
        </p:txBody>
      </p:sp>
      <p:sp>
        <p:nvSpPr>
          <p:cNvPr id="22323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Для правки структуры щелкните мышью</a:t>
            </a:r>
          </a:p>
          <a:p>
            <a:pPr lvl="1"/>
            <a:r>
              <a:rPr lang="en-GB"/>
              <a:t>Второй уровень структуры</a:t>
            </a:r>
          </a:p>
          <a:p>
            <a:pPr lvl="2"/>
            <a:r>
              <a:rPr lang="en-GB"/>
              <a:t>Третий уровень структуры</a:t>
            </a:r>
          </a:p>
          <a:p>
            <a:pPr lvl="3"/>
            <a:r>
              <a:rPr lang="en-GB"/>
              <a:t>Четвёртый уровень структуры</a:t>
            </a:r>
          </a:p>
          <a:p>
            <a:pPr lvl="4"/>
            <a:r>
              <a:rPr lang="en-GB"/>
              <a:t>Пятый уровень структуры</a:t>
            </a:r>
          </a:p>
          <a:p>
            <a:pPr lvl="4"/>
            <a:r>
              <a:rPr lang="en-GB"/>
              <a:t>Шестой уровень структуры</a:t>
            </a:r>
          </a:p>
          <a:p>
            <a:pPr lvl="4"/>
            <a:r>
              <a:rPr lang="en-GB"/>
              <a:t>Седьмой уровень структуры</a:t>
            </a:r>
          </a:p>
          <a:p>
            <a:pPr lvl="4"/>
            <a:r>
              <a:rPr lang="en-GB"/>
              <a:t>Восьмой уровень структуры</a:t>
            </a:r>
          </a:p>
          <a:p>
            <a:pPr lvl="4"/>
            <a:r>
              <a:rPr lang="en-GB"/>
              <a:t>Девятый уровень структуры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buClr>
                <a:srgbClr val="000000"/>
              </a:buClr>
              <a:buSzPct val="45000"/>
              <a:buFont typeface="Wingdings" charset="2"/>
              <a:buNone/>
              <a:defRPr sz="1200">
                <a:solidFill>
                  <a:srgbClr val="898989"/>
                </a:solidFill>
                <a:latin typeface="Times New Roman" pitchFamily="16" charset="0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ru-RU" dirty="0">
              <a:ea typeface="Microsoft YaHei" charset="-122"/>
              <a:cs typeface="+mn-cs"/>
            </a:endParaRPr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45000"/>
              <a:buFont typeface="Wingdings" charset="2"/>
              <a:buNone/>
              <a:defRPr sz="1200">
                <a:solidFill>
                  <a:srgbClr val="898989"/>
                </a:solidFill>
                <a:latin typeface="Times New Roman" pitchFamily="16" charset="0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fld id="{D93F77A5-A90C-4249-B4D3-59DD0310389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2" r:id="rId2"/>
    <p:sldLayoutId id="2147483911" r:id="rId3"/>
    <p:sldLayoutId id="2147483910" r:id="rId4"/>
    <p:sldLayoutId id="2147483909" r:id="rId5"/>
    <p:sldLayoutId id="2147483908" r:id="rId6"/>
    <p:sldLayoutId id="2147483907" r:id="rId7"/>
    <p:sldLayoutId id="2147483906" r:id="rId8"/>
    <p:sldLayoutId id="2147483905" r:id="rId9"/>
    <p:sldLayoutId id="2147483904" r:id="rId10"/>
    <p:sldLayoutId id="2147483903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100000">
              <a:srgbClr val="74EEF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1141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Для правки текста заголовка щелкните мышью</a:t>
            </a: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Для правки структуры щелкните мышью</a:t>
            </a:r>
          </a:p>
          <a:p>
            <a:pPr lvl="1"/>
            <a:r>
              <a:rPr lang="en-GB"/>
              <a:t>Второй уровень структуры</a:t>
            </a:r>
          </a:p>
          <a:p>
            <a:pPr lvl="2"/>
            <a:r>
              <a:rPr lang="en-GB"/>
              <a:t>Третий уровень структуры</a:t>
            </a:r>
          </a:p>
          <a:p>
            <a:pPr lvl="3"/>
            <a:r>
              <a:rPr lang="en-GB"/>
              <a:t>Четвёртый уровень структуры</a:t>
            </a:r>
          </a:p>
          <a:p>
            <a:pPr lvl="4"/>
            <a:r>
              <a:rPr lang="en-GB"/>
              <a:t>Пятый уровень структуры</a:t>
            </a:r>
          </a:p>
          <a:p>
            <a:pPr lvl="4"/>
            <a:r>
              <a:rPr lang="en-GB"/>
              <a:t>Шестой уровень структуры</a:t>
            </a:r>
          </a:p>
          <a:p>
            <a:pPr lvl="4"/>
            <a:r>
              <a:rPr lang="en-GB"/>
              <a:t>Седьмой уровень структуры</a:t>
            </a:r>
          </a:p>
          <a:p>
            <a:pPr lvl="4"/>
            <a:r>
              <a:rPr lang="en-GB"/>
              <a:t>Восьмой уровень структуры</a:t>
            </a:r>
          </a:p>
          <a:p>
            <a:pPr lvl="4"/>
            <a:r>
              <a:rPr lang="en-GB"/>
              <a:t>Девятый уровень структуры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 sz="1200">
                <a:solidFill>
                  <a:srgbClr val="898989"/>
                </a:solidFill>
                <a:latin typeface="+mn-lt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ru-RU" dirty="0">
              <a:ea typeface="Microsoft YaHei" charset="-122"/>
              <a:cs typeface="+mn-cs"/>
            </a:endParaRP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 sz="1200">
                <a:solidFill>
                  <a:srgbClr val="898989"/>
                </a:solidFill>
                <a:latin typeface="+mn-lt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fld id="{868E661A-AABA-4B97-AD8B-739C17D1E11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5" r:id="rId2"/>
    <p:sldLayoutId id="2147483724" r:id="rId3"/>
    <p:sldLayoutId id="2147483723" r:id="rId4"/>
    <p:sldLayoutId id="2147483722" r:id="rId5"/>
    <p:sldLayoutId id="2147483721" r:id="rId6"/>
    <p:sldLayoutId id="2147483720" r:id="rId7"/>
    <p:sldLayoutId id="2147483719" r:id="rId8"/>
    <p:sldLayoutId id="2147483718" r:id="rId9"/>
    <p:sldLayoutId id="2147483717" r:id="rId10"/>
    <p:sldLayoutId id="2147483716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100000">
              <a:srgbClr val="74EEF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1141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Для правки текста заголовка щелкните мышью</a:t>
            </a:r>
          </a:p>
        </p:txBody>
      </p:sp>
      <p:sp>
        <p:nvSpPr>
          <p:cNvPr id="235523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Для правки структуры щелкните мышью</a:t>
            </a:r>
          </a:p>
          <a:p>
            <a:pPr lvl="1"/>
            <a:r>
              <a:rPr lang="en-GB"/>
              <a:t>Второй уровень структуры</a:t>
            </a:r>
          </a:p>
          <a:p>
            <a:pPr lvl="2"/>
            <a:r>
              <a:rPr lang="en-GB"/>
              <a:t>Третий уровень структуры</a:t>
            </a:r>
          </a:p>
          <a:p>
            <a:pPr lvl="3"/>
            <a:r>
              <a:rPr lang="en-GB"/>
              <a:t>Четвёртый уровень структуры</a:t>
            </a:r>
          </a:p>
          <a:p>
            <a:pPr lvl="4"/>
            <a:r>
              <a:rPr lang="en-GB"/>
              <a:t>Пятый уровень структуры</a:t>
            </a:r>
          </a:p>
          <a:p>
            <a:pPr lvl="4"/>
            <a:r>
              <a:rPr lang="en-GB"/>
              <a:t>Шестой уровень структуры</a:t>
            </a:r>
          </a:p>
          <a:p>
            <a:pPr lvl="4"/>
            <a:r>
              <a:rPr lang="en-GB"/>
              <a:t>Седьмой уровень структуры</a:t>
            </a:r>
          </a:p>
          <a:p>
            <a:pPr lvl="4"/>
            <a:r>
              <a:rPr lang="en-GB"/>
              <a:t>Восьмой уровень структуры</a:t>
            </a:r>
          </a:p>
          <a:p>
            <a:pPr lvl="4"/>
            <a:r>
              <a:rPr lang="en-GB"/>
              <a:t>Девятый уровень структуры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buClr>
                <a:srgbClr val="000000"/>
              </a:buClr>
              <a:buSzPct val="45000"/>
              <a:buFont typeface="Wingdings" charset="2"/>
              <a:buNone/>
              <a:defRPr sz="1200">
                <a:solidFill>
                  <a:srgbClr val="898989"/>
                </a:solidFill>
                <a:latin typeface="Times New Roman" pitchFamily="16" charset="0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ru-RU" dirty="0">
              <a:ea typeface="Microsoft YaHei" charset="-122"/>
              <a:cs typeface="+mn-cs"/>
            </a:endParaRP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45000"/>
              <a:buFont typeface="Wingdings" charset="2"/>
              <a:buNone/>
              <a:defRPr sz="1200">
                <a:solidFill>
                  <a:srgbClr val="898989"/>
                </a:solidFill>
                <a:latin typeface="Times New Roman" pitchFamily="16" charset="0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fld id="{D3F985C7-5446-4E0A-B318-6A5E9140825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4" r:id="rId1"/>
    <p:sldLayoutId id="2147483923" r:id="rId2"/>
    <p:sldLayoutId id="2147483922" r:id="rId3"/>
    <p:sldLayoutId id="2147483921" r:id="rId4"/>
    <p:sldLayoutId id="2147483920" r:id="rId5"/>
    <p:sldLayoutId id="2147483919" r:id="rId6"/>
    <p:sldLayoutId id="2147483918" r:id="rId7"/>
    <p:sldLayoutId id="2147483917" r:id="rId8"/>
    <p:sldLayoutId id="2147483916" r:id="rId9"/>
    <p:sldLayoutId id="2147483915" r:id="rId10"/>
    <p:sldLayoutId id="2147483914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100000">
              <a:srgbClr val="74EEF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1141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Для правки текста заголовка щелкните мышью</a:t>
            </a:r>
          </a:p>
        </p:txBody>
      </p:sp>
      <p:sp>
        <p:nvSpPr>
          <p:cNvPr id="24781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Для правки структуры щелкните мышью</a:t>
            </a:r>
          </a:p>
          <a:p>
            <a:pPr lvl="1"/>
            <a:r>
              <a:rPr lang="en-GB"/>
              <a:t>Второй уровень структуры</a:t>
            </a:r>
          </a:p>
          <a:p>
            <a:pPr lvl="2"/>
            <a:r>
              <a:rPr lang="en-GB"/>
              <a:t>Третий уровень структуры</a:t>
            </a:r>
          </a:p>
          <a:p>
            <a:pPr lvl="3"/>
            <a:r>
              <a:rPr lang="en-GB"/>
              <a:t>Четвёртый уровень структуры</a:t>
            </a:r>
          </a:p>
          <a:p>
            <a:pPr lvl="4"/>
            <a:r>
              <a:rPr lang="en-GB"/>
              <a:t>Пятый уровень структуры</a:t>
            </a:r>
          </a:p>
          <a:p>
            <a:pPr lvl="4"/>
            <a:r>
              <a:rPr lang="en-GB"/>
              <a:t>Шестой уровень структуры</a:t>
            </a:r>
          </a:p>
          <a:p>
            <a:pPr lvl="4"/>
            <a:r>
              <a:rPr lang="en-GB"/>
              <a:t>Седьмой уровень структуры</a:t>
            </a:r>
          </a:p>
          <a:p>
            <a:pPr lvl="4"/>
            <a:r>
              <a:rPr lang="en-GB"/>
              <a:t>Восьмой уровень структуры</a:t>
            </a:r>
          </a:p>
          <a:p>
            <a:pPr lvl="4"/>
            <a:r>
              <a:rPr lang="en-GB"/>
              <a:t>Девятый уровень структуры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buClr>
                <a:srgbClr val="000000"/>
              </a:buClr>
              <a:buSzPct val="45000"/>
              <a:buFont typeface="Wingdings" charset="2"/>
              <a:buNone/>
              <a:defRPr sz="1200">
                <a:solidFill>
                  <a:srgbClr val="898989"/>
                </a:solidFill>
                <a:latin typeface="Times New Roman" pitchFamily="16" charset="0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ru-RU" dirty="0">
              <a:ea typeface="Microsoft YaHei" charset="-122"/>
              <a:cs typeface="+mn-cs"/>
            </a:endParaRPr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45000"/>
              <a:buFont typeface="Wingdings" charset="2"/>
              <a:buNone/>
              <a:defRPr sz="1200">
                <a:solidFill>
                  <a:srgbClr val="898989"/>
                </a:solidFill>
                <a:latin typeface="Times New Roman" pitchFamily="16" charset="0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fld id="{E4506908-AE1A-4C6A-8F5E-C407CF42AFD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5" r:id="rId1"/>
    <p:sldLayoutId id="2147483934" r:id="rId2"/>
    <p:sldLayoutId id="2147483933" r:id="rId3"/>
    <p:sldLayoutId id="2147483932" r:id="rId4"/>
    <p:sldLayoutId id="2147483931" r:id="rId5"/>
    <p:sldLayoutId id="2147483930" r:id="rId6"/>
    <p:sldLayoutId id="2147483929" r:id="rId7"/>
    <p:sldLayoutId id="2147483928" r:id="rId8"/>
    <p:sldLayoutId id="2147483927" r:id="rId9"/>
    <p:sldLayoutId id="2147483926" r:id="rId10"/>
    <p:sldLayoutId id="2147483925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100000">
              <a:srgbClr val="74EEF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1141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Для правки текста заголовка щелкните мышью</a:t>
            </a:r>
          </a:p>
        </p:txBody>
      </p:sp>
      <p:sp>
        <p:nvSpPr>
          <p:cNvPr id="260099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Для правки структуры щелкните мышью</a:t>
            </a:r>
          </a:p>
          <a:p>
            <a:pPr lvl="1"/>
            <a:r>
              <a:rPr lang="en-GB"/>
              <a:t>Второй уровень структуры</a:t>
            </a:r>
          </a:p>
          <a:p>
            <a:pPr lvl="2"/>
            <a:r>
              <a:rPr lang="en-GB"/>
              <a:t>Третий уровень структуры</a:t>
            </a:r>
          </a:p>
          <a:p>
            <a:pPr lvl="3"/>
            <a:r>
              <a:rPr lang="en-GB"/>
              <a:t>Четвёртый уровень структуры</a:t>
            </a:r>
          </a:p>
          <a:p>
            <a:pPr lvl="4"/>
            <a:r>
              <a:rPr lang="en-GB"/>
              <a:t>Пятый уровень структуры</a:t>
            </a:r>
          </a:p>
          <a:p>
            <a:pPr lvl="4"/>
            <a:r>
              <a:rPr lang="en-GB"/>
              <a:t>Шестой уровень структуры</a:t>
            </a:r>
          </a:p>
          <a:p>
            <a:pPr lvl="4"/>
            <a:r>
              <a:rPr lang="en-GB"/>
              <a:t>Седьмой уровень структуры</a:t>
            </a:r>
          </a:p>
          <a:p>
            <a:pPr lvl="4"/>
            <a:r>
              <a:rPr lang="en-GB"/>
              <a:t>Восьмой уровень структуры</a:t>
            </a:r>
          </a:p>
          <a:p>
            <a:pPr lvl="4"/>
            <a:r>
              <a:rPr lang="en-GB"/>
              <a:t>Девятый уровень структуры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buClr>
                <a:srgbClr val="000000"/>
              </a:buClr>
              <a:buSzPct val="45000"/>
              <a:buFont typeface="Wingdings" charset="2"/>
              <a:buNone/>
              <a:defRPr sz="1200">
                <a:solidFill>
                  <a:srgbClr val="898989"/>
                </a:solidFill>
                <a:latin typeface="Times New Roman" pitchFamily="16" charset="0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ru-RU" dirty="0">
              <a:ea typeface="Microsoft YaHei" charset="-122"/>
              <a:cs typeface="+mn-cs"/>
            </a:endParaRPr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45000"/>
              <a:buFont typeface="Wingdings" charset="2"/>
              <a:buNone/>
              <a:defRPr sz="1200">
                <a:solidFill>
                  <a:srgbClr val="898989"/>
                </a:solidFill>
                <a:latin typeface="Times New Roman" pitchFamily="16" charset="0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fld id="{09D5AFEF-9FBF-4540-B9D8-CCA15C0916E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6" r:id="rId1"/>
    <p:sldLayoutId id="2147483945" r:id="rId2"/>
    <p:sldLayoutId id="2147483944" r:id="rId3"/>
    <p:sldLayoutId id="2147483943" r:id="rId4"/>
    <p:sldLayoutId id="2147483942" r:id="rId5"/>
    <p:sldLayoutId id="2147483941" r:id="rId6"/>
    <p:sldLayoutId id="2147483940" r:id="rId7"/>
    <p:sldLayoutId id="2147483939" r:id="rId8"/>
    <p:sldLayoutId id="2147483938" r:id="rId9"/>
    <p:sldLayoutId id="2147483937" r:id="rId10"/>
    <p:sldLayoutId id="2147483936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100000">
              <a:srgbClr val="74EEF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1141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Для правки текста заголовка щелкните мышью</a:t>
            </a:r>
          </a:p>
        </p:txBody>
      </p:sp>
      <p:sp>
        <p:nvSpPr>
          <p:cNvPr id="27238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Для правки структуры щелкните мышью</a:t>
            </a:r>
          </a:p>
          <a:p>
            <a:pPr lvl="1"/>
            <a:r>
              <a:rPr lang="en-GB"/>
              <a:t>Второй уровень структуры</a:t>
            </a:r>
          </a:p>
          <a:p>
            <a:pPr lvl="2"/>
            <a:r>
              <a:rPr lang="en-GB"/>
              <a:t>Третий уровень структуры</a:t>
            </a:r>
          </a:p>
          <a:p>
            <a:pPr lvl="3"/>
            <a:r>
              <a:rPr lang="en-GB"/>
              <a:t>Четвёртый уровень структуры</a:t>
            </a:r>
          </a:p>
          <a:p>
            <a:pPr lvl="4"/>
            <a:r>
              <a:rPr lang="en-GB"/>
              <a:t>Пятый уровень структуры</a:t>
            </a:r>
          </a:p>
          <a:p>
            <a:pPr lvl="4"/>
            <a:r>
              <a:rPr lang="en-GB"/>
              <a:t>Шестой уровень структуры</a:t>
            </a:r>
          </a:p>
          <a:p>
            <a:pPr lvl="4"/>
            <a:r>
              <a:rPr lang="en-GB"/>
              <a:t>Седьмой уровень структуры</a:t>
            </a:r>
          </a:p>
          <a:p>
            <a:pPr lvl="4"/>
            <a:r>
              <a:rPr lang="en-GB"/>
              <a:t>Восьмой уровень структуры</a:t>
            </a:r>
          </a:p>
          <a:p>
            <a:pPr lvl="4"/>
            <a:r>
              <a:rPr lang="en-GB"/>
              <a:t>Девятый уровень структуры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buClr>
                <a:srgbClr val="000000"/>
              </a:buClr>
              <a:buSzPct val="45000"/>
              <a:buFont typeface="Wingdings" charset="2"/>
              <a:buNone/>
              <a:defRPr sz="1200">
                <a:solidFill>
                  <a:srgbClr val="898989"/>
                </a:solidFill>
                <a:latin typeface="Times New Roman" pitchFamily="16" charset="0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ru-RU" dirty="0">
              <a:ea typeface="Microsoft YaHei" charset="-122"/>
              <a:cs typeface="+mn-cs"/>
            </a:endParaRPr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45000"/>
              <a:buFont typeface="Wingdings" charset="2"/>
              <a:buNone/>
              <a:defRPr sz="1200">
                <a:solidFill>
                  <a:srgbClr val="898989"/>
                </a:solidFill>
                <a:latin typeface="Times New Roman" pitchFamily="16" charset="0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fld id="{265A3583-58EB-441D-B6E8-DA75F9CA485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7" r:id="rId1"/>
    <p:sldLayoutId id="2147483956" r:id="rId2"/>
    <p:sldLayoutId id="2147483955" r:id="rId3"/>
    <p:sldLayoutId id="2147483954" r:id="rId4"/>
    <p:sldLayoutId id="2147483953" r:id="rId5"/>
    <p:sldLayoutId id="2147483952" r:id="rId6"/>
    <p:sldLayoutId id="2147483951" r:id="rId7"/>
    <p:sldLayoutId id="2147483950" r:id="rId8"/>
    <p:sldLayoutId id="2147483949" r:id="rId9"/>
    <p:sldLayoutId id="2147483948" r:id="rId10"/>
    <p:sldLayoutId id="2147483947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100000">
              <a:srgbClr val="74EEF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1141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Для правки текста заголовка щелкните мышью</a:t>
            </a:r>
          </a:p>
        </p:txBody>
      </p:sp>
      <p:sp>
        <p:nvSpPr>
          <p:cNvPr id="28467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Для правки структуры щелкните мышью</a:t>
            </a:r>
          </a:p>
          <a:p>
            <a:pPr lvl="1"/>
            <a:r>
              <a:rPr lang="en-GB"/>
              <a:t>Второй уровень структуры</a:t>
            </a:r>
          </a:p>
          <a:p>
            <a:pPr lvl="2"/>
            <a:r>
              <a:rPr lang="en-GB"/>
              <a:t>Третий уровень структуры</a:t>
            </a:r>
          </a:p>
          <a:p>
            <a:pPr lvl="3"/>
            <a:r>
              <a:rPr lang="en-GB"/>
              <a:t>Четвёртый уровень структуры</a:t>
            </a:r>
          </a:p>
          <a:p>
            <a:pPr lvl="4"/>
            <a:r>
              <a:rPr lang="en-GB"/>
              <a:t>Пятый уровень структуры</a:t>
            </a:r>
          </a:p>
          <a:p>
            <a:pPr lvl="4"/>
            <a:r>
              <a:rPr lang="en-GB"/>
              <a:t>Шестой уровень структуры</a:t>
            </a:r>
          </a:p>
          <a:p>
            <a:pPr lvl="4"/>
            <a:r>
              <a:rPr lang="en-GB"/>
              <a:t>Седьмой уровень структуры</a:t>
            </a:r>
          </a:p>
          <a:p>
            <a:pPr lvl="4"/>
            <a:r>
              <a:rPr lang="en-GB"/>
              <a:t>Восьмой уровень структуры</a:t>
            </a:r>
          </a:p>
          <a:p>
            <a:pPr lvl="4"/>
            <a:r>
              <a:rPr lang="en-GB"/>
              <a:t>Девятый уровень структуры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buClr>
                <a:srgbClr val="000000"/>
              </a:buClr>
              <a:buSzPct val="45000"/>
              <a:buFont typeface="Wingdings" charset="2"/>
              <a:buNone/>
              <a:defRPr sz="1200">
                <a:solidFill>
                  <a:srgbClr val="898989"/>
                </a:solidFill>
                <a:latin typeface="Times New Roman" pitchFamily="16" charset="0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ru-RU" dirty="0">
              <a:ea typeface="Microsoft YaHei" charset="-122"/>
              <a:cs typeface="+mn-cs"/>
            </a:endParaRP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45000"/>
              <a:buFont typeface="Wingdings" charset="2"/>
              <a:buNone/>
              <a:defRPr sz="1200">
                <a:solidFill>
                  <a:srgbClr val="898989"/>
                </a:solidFill>
                <a:latin typeface="Times New Roman" pitchFamily="16" charset="0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fld id="{63C0899E-D043-4766-8796-FBCDA9B2042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8" r:id="rId1"/>
    <p:sldLayoutId id="2147483967" r:id="rId2"/>
    <p:sldLayoutId id="2147483966" r:id="rId3"/>
    <p:sldLayoutId id="2147483965" r:id="rId4"/>
    <p:sldLayoutId id="2147483964" r:id="rId5"/>
    <p:sldLayoutId id="2147483963" r:id="rId6"/>
    <p:sldLayoutId id="2147483962" r:id="rId7"/>
    <p:sldLayoutId id="2147483961" r:id="rId8"/>
    <p:sldLayoutId id="2147483960" r:id="rId9"/>
    <p:sldLayoutId id="2147483959" r:id="rId10"/>
    <p:sldLayoutId id="2147483958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100000">
              <a:srgbClr val="74EEF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1141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Для правки текста заголовка щелкните мышью</a:t>
            </a:r>
          </a:p>
        </p:txBody>
      </p:sp>
      <p:sp>
        <p:nvSpPr>
          <p:cNvPr id="296963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Для правки структуры щелкните мышью</a:t>
            </a:r>
          </a:p>
          <a:p>
            <a:pPr lvl="1"/>
            <a:r>
              <a:rPr lang="en-GB"/>
              <a:t>Второй уровень структуры</a:t>
            </a:r>
          </a:p>
          <a:p>
            <a:pPr lvl="2"/>
            <a:r>
              <a:rPr lang="en-GB"/>
              <a:t>Третий уровень структуры</a:t>
            </a:r>
          </a:p>
          <a:p>
            <a:pPr lvl="3"/>
            <a:r>
              <a:rPr lang="en-GB"/>
              <a:t>Четвёртый уровень структуры</a:t>
            </a:r>
          </a:p>
          <a:p>
            <a:pPr lvl="4"/>
            <a:r>
              <a:rPr lang="en-GB"/>
              <a:t>Пятый уровень структуры</a:t>
            </a:r>
          </a:p>
          <a:p>
            <a:pPr lvl="4"/>
            <a:r>
              <a:rPr lang="en-GB"/>
              <a:t>Шестой уровень структуры</a:t>
            </a:r>
          </a:p>
          <a:p>
            <a:pPr lvl="4"/>
            <a:r>
              <a:rPr lang="en-GB"/>
              <a:t>Седьмой уровень структуры</a:t>
            </a:r>
          </a:p>
          <a:p>
            <a:pPr lvl="4"/>
            <a:r>
              <a:rPr lang="en-GB"/>
              <a:t>Восьмой уровень структуры</a:t>
            </a:r>
          </a:p>
          <a:p>
            <a:pPr lvl="4"/>
            <a:r>
              <a:rPr lang="en-GB"/>
              <a:t>Девятый уровень структуры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buClr>
                <a:srgbClr val="000000"/>
              </a:buClr>
              <a:buSzPct val="45000"/>
              <a:buFont typeface="Wingdings" charset="2"/>
              <a:buNone/>
              <a:defRPr sz="1200">
                <a:solidFill>
                  <a:srgbClr val="898989"/>
                </a:solidFill>
                <a:latin typeface="Times New Roman" pitchFamily="16" charset="0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ru-RU" dirty="0">
              <a:ea typeface="Microsoft YaHei" charset="-122"/>
              <a:cs typeface="+mn-cs"/>
            </a:endParaRPr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45000"/>
              <a:buFont typeface="Wingdings" charset="2"/>
              <a:buNone/>
              <a:defRPr sz="1200">
                <a:solidFill>
                  <a:srgbClr val="898989"/>
                </a:solidFill>
                <a:latin typeface="Times New Roman" pitchFamily="16" charset="0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fld id="{243D8AFC-EE56-4637-9CC3-A5DBFED441F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9" r:id="rId1"/>
    <p:sldLayoutId id="2147483978" r:id="rId2"/>
    <p:sldLayoutId id="2147483977" r:id="rId3"/>
    <p:sldLayoutId id="2147483976" r:id="rId4"/>
    <p:sldLayoutId id="2147483975" r:id="rId5"/>
    <p:sldLayoutId id="2147483974" r:id="rId6"/>
    <p:sldLayoutId id="2147483973" r:id="rId7"/>
    <p:sldLayoutId id="2147483972" r:id="rId8"/>
    <p:sldLayoutId id="2147483971" r:id="rId9"/>
    <p:sldLayoutId id="2147483970" r:id="rId10"/>
    <p:sldLayoutId id="2147483969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100000">
              <a:srgbClr val="74EEF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1141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Для правки текста заголовка щелкните мышью</a:t>
            </a:r>
          </a:p>
        </p:txBody>
      </p:sp>
      <p:sp>
        <p:nvSpPr>
          <p:cNvPr id="3092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Для правки структуры щелкните мышью</a:t>
            </a:r>
          </a:p>
          <a:p>
            <a:pPr lvl="1"/>
            <a:r>
              <a:rPr lang="en-GB"/>
              <a:t>Второй уровень структуры</a:t>
            </a:r>
          </a:p>
          <a:p>
            <a:pPr lvl="2"/>
            <a:r>
              <a:rPr lang="en-GB"/>
              <a:t>Третий уровень структуры</a:t>
            </a:r>
          </a:p>
          <a:p>
            <a:pPr lvl="3"/>
            <a:r>
              <a:rPr lang="en-GB"/>
              <a:t>Четвёртый уровень структуры</a:t>
            </a:r>
          </a:p>
          <a:p>
            <a:pPr lvl="4"/>
            <a:r>
              <a:rPr lang="en-GB"/>
              <a:t>Пятый уровень структуры</a:t>
            </a:r>
          </a:p>
          <a:p>
            <a:pPr lvl="4"/>
            <a:r>
              <a:rPr lang="en-GB"/>
              <a:t>Шестой уровень структуры</a:t>
            </a:r>
          </a:p>
          <a:p>
            <a:pPr lvl="4"/>
            <a:r>
              <a:rPr lang="en-GB"/>
              <a:t>Седьмой уровень структуры</a:t>
            </a:r>
          </a:p>
          <a:p>
            <a:pPr lvl="4"/>
            <a:r>
              <a:rPr lang="en-GB"/>
              <a:t>Восьмой уровень структуры</a:t>
            </a:r>
          </a:p>
          <a:p>
            <a:pPr lvl="4"/>
            <a:r>
              <a:rPr lang="en-GB"/>
              <a:t>Девятый уровень структуры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buClr>
                <a:srgbClr val="000000"/>
              </a:buClr>
              <a:buSzPct val="45000"/>
              <a:buFont typeface="Wingdings" charset="2"/>
              <a:buNone/>
              <a:defRPr sz="1200">
                <a:solidFill>
                  <a:srgbClr val="898989"/>
                </a:solidFill>
                <a:latin typeface="Times New Roman" pitchFamily="16" charset="0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ru-RU" dirty="0">
              <a:ea typeface="Microsoft YaHei" charset="-122"/>
              <a:cs typeface="+mn-cs"/>
            </a:endParaRPr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45000"/>
              <a:buFont typeface="Wingdings" charset="2"/>
              <a:buNone/>
              <a:defRPr sz="1200">
                <a:solidFill>
                  <a:srgbClr val="898989"/>
                </a:solidFill>
                <a:latin typeface="Times New Roman" pitchFamily="16" charset="0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fld id="{27C78ECF-9D97-4EA0-81D8-64F3583382D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0" r:id="rId1"/>
    <p:sldLayoutId id="2147483989" r:id="rId2"/>
    <p:sldLayoutId id="2147483988" r:id="rId3"/>
    <p:sldLayoutId id="2147483987" r:id="rId4"/>
    <p:sldLayoutId id="2147483986" r:id="rId5"/>
    <p:sldLayoutId id="2147483985" r:id="rId6"/>
    <p:sldLayoutId id="2147483984" r:id="rId7"/>
    <p:sldLayoutId id="2147483983" r:id="rId8"/>
    <p:sldLayoutId id="2147483982" r:id="rId9"/>
    <p:sldLayoutId id="2147483981" r:id="rId10"/>
    <p:sldLayoutId id="2147483980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100000">
              <a:srgbClr val="74EEF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1141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Для правки текста заголовка щелкните мышью</a:t>
            </a:r>
          </a:p>
        </p:txBody>
      </p:sp>
      <p:sp>
        <p:nvSpPr>
          <p:cNvPr id="321539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Для правки структуры щелкните мышью</a:t>
            </a:r>
          </a:p>
          <a:p>
            <a:pPr lvl="1"/>
            <a:r>
              <a:rPr lang="en-GB"/>
              <a:t>Второй уровень структуры</a:t>
            </a:r>
          </a:p>
          <a:p>
            <a:pPr lvl="2"/>
            <a:r>
              <a:rPr lang="en-GB"/>
              <a:t>Третий уровень структуры</a:t>
            </a:r>
          </a:p>
          <a:p>
            <a:pPr lvl="3"/>
            <a:r>
              <a:rPr lang="en-GB"/>
              <a:t>Четвёртый уровень структуры</a:t>
            </a:r>
          </a:p>
          <a:p>
            <a:pPr lvl="4"/>
            <a:r>
              <a:rPr lang="en-GB"/>
              <a:t>Пятый уровень структуры</a:t>
            </a:r>
          </a:p>
          <a:p>
            <a:pPr lvl="4"/>
            <a:r>
              <a:rPr lang="en-GB"/>
              <a:t>Шестой уровень структуры</a:t>
            </a:r>
          </a:p>
          <a:p>
            <a:pPr lvl="4"/>
            <a:r>
              <a:rPr lang="en-GB"/>
              <a:t>Седьмой уровень структуры</a:t>
            </a:r>
          </a:p>
          <a:p>
            <a:pPr lvl="4"/>
            <a:r>
              <a:rPr lang="en-GB"/>
              <a:t>Восьмой уровень структуры</a:t>
            </a:r>
          </a:p>
          <a:p>
            <a:pPr lvl="4"/>
            <a:r>
              <a:rPr lang="en-GB"/>
              <a:t>Девятый уровень структуры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buClr>
                <a:srgbClr val="000000"/>
              </a:buClr>
              <a:buSzPct val="45000"/>
              <a:buFont typeface="Wingdings" charset="2"/>
              <a:buNone/>
              <a:defRPr sz="1200">
                <a:solidFill>
                  <a:srgbClr val="898989"/>
                </a:solidFill>
                <a:latin typeface="Times New Roman" pitchFamily="16" charset="0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ru-RU" dirty="0">
              <a:ea typeface="Microsoft YaHei" charset="-122"/>
              <a:cs typeface="+mn-cs"/>
            </a:endParaRPr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45000"/>
              <a:buFont typeface="Wingdings" charset="2"/>
              <a:buNone/>
              <a:defRPr sz="1200">
                <a:solidFill>
                  <a:srgbClr val="898989"/>
                </a:solidFill>
                <a:latin typeface="Times New Roman" pitchFamily="16" charset="0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fld id="{EF3E92A8-1102-4A53-AA37-00CA9121BE8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1" r:id="rId1"/>
    <p:sldLayoutId id="2147484000" r:id="rId2"/>
    <p:sldLayoutId id="2147483999" r:id="rId3"/>
    <p:sldLayoutId id="2147483998" r:id="rId4"/>
    <p:sldLayoutId id="2147483997" r:id="rId5"/>
    <p:sldLayoutId id="2147483996" r:id="rId6"/>
    <p:sldLayoutId id="2147483995" r:id="rId7"/>
    <p:sldLayoutId id="2147483994" r:id="rId8"/>
    <p:sldLayoutId id="2147483993" r:id="rId9"/>
    <p:sldLayoutId id="2147483992" r:id="rId10"/>
    <p:sldLayoutId id="2147483991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100000">
              <a:srgbClr val="74EEF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1141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Для правки текста заголовка щелкните мышью</a:t>
            </a:r>
          </a:p>
        </p:txBody>
      </p:sp>
      <p:sp>
        <p:nvSpPr>
          <p:cNvPr id="3338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Для правки структуры щелкните мышью</a:t>
            </a:r>
          </a:p>
          <a:p>
            <a:pPr lvl="1"/>
            <a:r>
              <a:rPr lang="en-GB"/>
              <a:t>Второй уровень структуры</a:t>
            </a:r>
          </a:p>
          <a:p>
            <a:pPr lvl="2"/>
            <a:r>
              <a:rPr lang="en-GB"/>
              <a:t>Третий уровень структуры</a:t>
            </a:r>
          </a:p>
          <a:p>
            <a:pPr lvl="3"/>
            <a:r>
              <a:rPr lang="en-GB"/>
              <a:t>Четвёртый уровень структуры</a:t>
            </a:r>
          </a:p>
          <a:p>
            <a:pPr lvl="4"/>
            <a:r>
              <a:rPr lang="en-GB"/>
              <a:t>Пятый уровень структуры</a:t>
            </a:r>
          </a:p>
          <a:p>
            <a:pPr lvl="4"/>
            <a:r>
              <a:rPr lang="en-GB"/>
              <a:t>Шестой уровень структуры</a:t>
            </a:r>
          </a:p>
          <a:p>
            <a:pPr lvl="4"/>
            <a:r>
              <a:rPr lang="en-GB"/>
              <a:t>Седьмой уровень структуры</a:t>
            </a:r>
          </a:p>
          <a:p>
            <a:pPr lvl="4"/>
            <a:r>
              <a:rPr lang="en-GB"/>
              <a:t>Восьмой уровень структуры</a:t>
            </a:r>
          </a:p>
          <a:p>
            <a:pPr lvl="4"/>
            <a:r>
              <a:rPr lang="en-GB"/>
              <a:t>Девятый уровень структуры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buClr>
                <a:srgbClr val="000000"/>
              </a:buClr>
              <a:buSzPct val="45000"/>
              <a:buFont typeface="Wingdings" charset="2"/>
              <a:buNone/>
              <a:defRPr sz="1200">
                <a:solidFill>
                  <a:srgbClr val="898989"/>
                </a:solidFill>
                <a:latin typeface="Times New Roman" pitchFamily="16" charset="0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ru-RU" dirty="0">
              <a:ea typeface="Microsoft YaHei" charset="-122"/>
              <a:cs typeface="+mn-cs"/>
            </a:endParaRPr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45000"/>
              <a:buFont typeface="Wingdings" charset="2"/>
              <a:buNone/>
              <a:defRPr sz="1200">
                <a:solidFill>
                  <a:srgbClr val="898989"/>
                </a:solidFill>
                <a:latin typeface="Times New Roman" pitchFamily="16" charset="0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fld id="{88FAF22D-E78A-4093-8BF0-6A687ACFF74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2" r:id="rId1"/>
    <p:sldLayoutId id="2147484011" r:id="rId2"/>
    <p:sldLayoutId id="2147484010" r:id="rId3"/>
    <p:sldLayoutId id="2147484009" r:id="rId4"/>
    <p:sldLayoutId id="2147484008" r:id="rId5"/>
    <p:sldLayoutId id="2147484007" r:id="rId6"/>
    <p:sldLayoutId id="2147484006" r:id="rId7"/>
    <p:sldLayoutId id="2147484005" r:id="rId8"/>
    <p:sldLayoutId id="2147484004" r:id="rId9"/>
    <p:sldLayoutId id="2147484003" r:id="rId10"/>
    <p:sldLayoutId id="2147484002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100000">
              <a:srgbClr val="74EEF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1141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Для правки текста заголовка щелкните мышью</a:t>
            </a:r>
          </a:p>
        </p:txBody>
      </p:sp>
      <p:sp>
        <p:nvSpPr>
          <p:cNvPr id="34611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Для правки структуры щелкните мышью</a:t>
            </a:r>
          </a:p>
          <a:p>
            <a:pPr lvl="1"/>
            <a:r>
              <a:rPr lang="en-GB"/>
              <a:t>Второй уровень структуры</a:t>
            </a:r>
          </a:p>
          <a:p>
            <a:pPr lvl="2"/>
            <a:r>
              <a:rPr lang="en-GB"/>
              <a:t>Третий уровень структуры</a:t>
            </a:r>
          </a:p>
          <a:p>
            <a:pPr lvl="3"/>
            <a:r>
              <a:rPr lang="en-GB"/>
              <a:t>Четвёртый уровень структуры</a:t>
            </a:r>
          </a:p>
          <a:p>
            <a:pPr lvl="4"/>
            <a:r>
              <a:rPr lang="en-GB"/>
              <a:t>Пятый уровень структуры</a:t>
            </a:r>
          </a:p>
          <a:p>
            <a:pPr lvl="4"/>
            <a:r>
              <a:rPr lang="en-GB"/>
              <a:t>Шестой уровень структуры</a:t>
            </a:r>
          </a:p>
          <a:p>
            <a:pPr lvl="4"/>
            <a:r>
              <a:rPr lang="en-GB"/>
              <a:t>Седьмой уровень структуры</a:t>
            </a:r>
          </a:p>
          <a:p>
            <a:pPr lvl="4"/>
            <a:r>
              <a:rPr lang="en-GB"/>
              <a:t>Восьмой уровень структуры</a:t>
            </a:r>
          </a:p>
          <a:p>
            <a:pPr lvl="4"/>
            <a:r>
              <a:rPr lang="en-GB"/>
              <a:t>Девятый уровень структуры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buClr>
                <a:srgbClr val="000000"/>
              </a:buClr>
              <a:buSzPct val="45000"/>
              <a:buFont typeface="Wingdings" charset="2"/>
              <a:buNone/>
              <a:defRPr sz="1200">
                <a:solidFill>
                  <a:srgbClr val="898989"/>
                </a:solidFill>
                <a:latin typeface="Times New Roman" pitchFamily="16" charset="0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ru-RU" dirty="0">
              <a:ea typeface="Microsoft YaHei" charset="-122"/>
              <a:cs typeface="+mn-cs"/>
            </a:endParaRP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45000"/>
              <a:buFont typeface="Wingdings" charset="2"/>
              <a:buNone/>
              <a:defRPr sz="1200">
                <a:solidFill>
                  <a:srgbClr val="898989"/>
                </a:solidFill>
                <a:latin typeface="Times New Roman" pitchFamily="16" charset="0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fld id="{9703116F-D3F2-40FD-9D80-20351B91B42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3" r:id="rId1"/>
    <p:sldLayoutId id="2147484022" r:id="rId2"/>
    <p:sldLayoutId id="2147484021" r:id="rId3"/>
    <p:sldLayoutId id="2147484020" r:id="rId4"/>
    <p:sldLayoutId id="2147484019" r:id="rId5"/>
    <p:sldLayoutId id="2147484018" r:id="rId6"/>
    <p:sldLayoutId id="2147484017" r:id="rId7"/>
    <p:sldLayoutId id="2147484016" r:id="rId8"/>
    <p:sldLayoutId id="2147484015" r:id="rId9"/>
    <p:sldLayoutId id="2147484014" r:id="rId10"/>
    <p:sldLayoutId id="2147484013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100000">
              <a:srgbClr val="74EEF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1141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Для правки текста заголовка щелкните мышью</a:t>
            </a: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Для правки структуры щелкните мышью</a:t>
            </a:r>
          </a:p>
          <a:p>
            <a:pPr lvl="1"/>
            <a:r>
              <a:rPr lang="en-GB"/>
              <a:t>Второй уровень структуры</a:t>
            </a:r>
          </a:p>
          <a:p>
            <a:pPr lvl="2"/>
            <a:r>
              <a:rPr lang="en-GB"/>
              <a:t>Третий уровень структуры</a:t>
            </a:r>
          </a:p>
          <a:p>
            <a:pPr lvl="3"/>
            <a:r>
              <a:rPr lang="en-GB"/>
              <a:t>Четвёртый уровень структуры</a:t>
            </a:r>
          </a:p>
          <a:p>
            <a:pPr lvl="4"/>
            <a:r>
              <a:rPr lang="en-GB"/>
              <a:t>Пятый уровень структуры</a:t>
            </a:r>
          </a:p>
          <a:p>
            <a:pPr lvl="4"/>
            <a:r>
              <a:rPr lang="en-GB"/>
              <a:t>Шестой уровень структуры</a:t>
            </a:r>
          </a:p>
          <a:p>
            <a:pPr lvl="4"/>
            <a:r>
              <a:rPr lang="en-GB"/>
              <a:t>Седьмой уровень структуры</a:t>
            </a:r>
          </a:p>
          <a:p>
            <a:pPr lvl="4"/>
            <a:r>
              <a:rPr lang="en-GB"/>
              <a:t>Восьмой уровень структуры</a:t>
            </a:r>
          </a:p>
          <a:p>
            <a:pPr lvl="4"/>
            <a:r>
              <a:rPr lang="en-GB"/>
              <a:t>Девятый уровень структуры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 sz="1200">
                <a:solidFill>
                  <a:srgbClr val="898989"/>
                </a:solidFill>
                <a:latin typeface="+mn-lt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ru-RU" dirty="0">
              <a:ea typeface="Microsoft YaHei" charset="-122"/>
              <a:cs typeface="+mn-cs"/>
            </a:endParaRPr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 sz="1200">
                <a:solidFill>
                  <a:srgbClr val="898989"/>
                </a:solidFill>
                <a:latin typeface="+mn-lt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fld id="{FCE6AAD9-12A7-46A7-837E-2E695E66291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6" r:id="rId2"/>
    <p:sldLayoutId id="2147483735" r:id="rId3"/>
    <p:sldLayoutId id="2147483734" r:id="rId4"/>
    <p:sldLayoutId id="2147483733" r:id="rId5"/>
    <p:sldLayoutId id="2147483732" r:id="rId6"/>
    <p:sldLayoutId id="2147483731" r:id="rId7"/>
    <p:sldLayoutId id="2147483730" r:id="rId8"/>
    <p:sldLayoutId id="2147483729" r:id="rId9"/>
    <p:sldLayoutId id="2147483728" r:id="rId10"/>
    <p:sldLayoutId id="2147483727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100000">
              <a:srgbClr val="74EEF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0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1141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Для правки текста заголовка щелкните мышью</a:t>
            </a:r>
          </a:p>
        </p:txBody>
      </p:sp>
      <p:sp>
        <p:nvSpPr>
          <p:cNvPr id="358403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Для правки структуры щелкните мышью</a:t>
            </a:r>
          </a:p>
          <a:p>
            <a:pPr lvl="1"/>
            <a:r>
              <a:rPr lang="en-GB"/>
              <a:t>Второй уровень структуры</a:t>
            </a:r>
          </a:p>
          <a:p>
            <a:pPr lvl="2"/>
            <a:r>
              <a:rPr lang="en-GB"/>
              <a:t>Третий уровень структуры</a:t>
            </a:r>
          </a:p>
          <a:p>
            <a:pPr lvl="3"/>
            <a:r>
              <a:rPr lang="en-GB"/>
              <a:t>Четвёртый уровень структуры</a:t>
            </a:r>
          </a:p>
          <a:p>
            <a:pPr lvl="4"/>
            <a:r>
              <a:rPr lang="en-GB"/>
              <a:t>Пятый уровень структуры</a:t>
            </a:r>
          </a:p>
          <a:p>
            <a:pPr lvl="4"/>
            <a:r>
              <a:rPr lang="en-GB"/>
              <a:t>Шестой уровень структуры</a:t>
            </a:r>
          </a:p>
          <a:p>
            <a:pPr lvl="4"/>
            <a:r>
              <a:rPr lang="en-GB"/>
              <a:t>Седьмой уровень структуры</a:t>
            </a:r>
          </a:p>
          <a:p>
            <a:pPr lvl="4"/>
            <a:r>
              <a:rPr lang="en-GB"/>
              <a:t>Восьмой уровень структуры</a:t>
            </a:r>
          </a:p>
          <a:p>
            <a:pPr lvl="4"/>
            <a:r>
              <a:rPr lang="en-GB"/>
              <a:t>Девятый уровень структуры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buClr>
                <a:srgbClr val="000000"/>
              </a:buClr>
              <a:buSzPct val="45000"/>
              <a:buFont typeface="Wingdings" charset="2"/>
              <a:buNone/>
              <a:defRPr sz="1200">
                <a:solidFill>
                  <a:srgbClr val="898989"/>
                </a:solidFill>
                <a:latin typeface="Times New Roman" pitchFamily="16" charset="0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ru-RU" dirty="0">
              <a:ea typeface="Microsoft YaHei" charset="-122"/>
              <a:cs typeface="+mn-cs"/>
            </a:endParaRPr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45000"/>
              <a:buFont typeface="Wingdings" charset="2"/>
              <a:buNone/>
              <a:defRPr sz="1200">
                <a:solidFill>
                  <a:srgbClr val="898989"/>
                </a:solidFill>
                <a:latin typeface="Times New Roman" pitchFamily="16" charset="0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fld id="{04B14DAE-70FF-4ECD-B7E0-E9EB53EDDAD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4" r:id="rId1"/>
    <p:sldLayoutId id="2147484033" r:id="rId2"/>
    <p:sldLayoutId id="2147484032" r:id="rId3"/>
    <p:sldLayoutId id="2147484031" r:id="rId4"/>
    <p:sldLayoutId id="2147484030" r:id="rId5"/>
    <p:sldLayoutId id="2147484029" r:id="rId6"/>
    <p:sldLayoutId id="2147484028" r:id="rId7"/>
    <p:sldLayoutId id="2147484027" r:id="rId8"/>
    <p:sldLayoutId id="2147484026" r:id="rId9"/>
    <p:sldLayoutId id="2147484025" r:id="rId10"/>
    <p:sldLayoutId id="2147484024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100000">
              <a:srgbClr val="74EEF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69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1141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Для правки текста заголовка щелкните мышью</a:t>
            </a:r>
          </a:p>
        </p:txBody>
      </p:sp>
      <p:sp>
        <p:nvSpPr>
          <p:cNvPr id="37069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Для правки структуры щелкните мышью</a:t>
            </a:r>
          </a:p>
          <a:p>
            <a:pPr lvl="1"/>
            <a:r>
              <a:rPr lang="en-GB"/>
              <a:t>Второй уровень структуры</a:t>
            </a:r>
          </a:p>
          <a:p>
            <a:pPr lvl="2"/>
            <a:r>
              <a:rPr lang="en-GB"/>
              <a:t>Третий уровень структуры</a:t>
            </a:r>
          </a:p>
          <a:p>
            <a:pPr lvl="3"/>
            <a:r>
              <a:rPr lang="en-GB"/>
              <a:t>Четвёртый уровень структуры</a:t>
            </a:r>
          </a:p>
          <a:p>
            <a:pPr lvl="4"/>
            <a:r>
              <a:rPr lang="en-GB"/>
              <a:t>Пятый уровень структуры</a:t>
            </a:r>
          </a:p>
          <a:p>
            <a:pPr lvl="4"/>
            <a:r>
              <a:rPr lang="en-GB"/>
              <a:t>Шестой уровень структуры</a:t>
            </a:r>
          </a:p>
          <a:p>
            <a:pPr lvl="4"/>
            <a:r>
              <a:rPr lang="en-GB"/>
              <a:t>Седьмой уровень структуры</a:t>
            </a:r>
          </a:p>
          <a:p>
            <a:pPr lvl="4"/>
            <a:r>
              <a:rPr lang="en-GB"/>
              <a:t>Восьмой уровень структуры</a:t>
            </a:r>
          </a:p>
          <a:p>
            <a:pPr lvl="4"/>
            <a:r>
              <a:rPr lang="en-GB"/>
              <a:t>Девятый уровень структуры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buClr>
                <a:srgbClr val="000000"/>
              </a:buClr>
              <a:buSzPct val="45000"/>
              <a:buFont typeface="Wingdings" charset="2"/>
              <a:buNone/>
              <a:defRPr sz="1200">
                <a:solidFill>
                  <a:srgbClr val="898989"/>
                </a:solidFill>
                <a:latin typeface="Times New Roman" pitchFamily="16" charset="0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ru-RU" dirty="0">
              <a:ea typeface="Microsoft YaHei" charset="-122"/>
              <a:cs typeface="+mn-cs"/>
            </a:endParaRPr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45000"/>
              <a:buFont typeface="Wingdings" charset="2"/>
              <a:buNone/>
              <a:defRPr sz="1200">
                <a:solidFill>
                  <a:srgbClr val="898989"/>
                </a:solidFill>
                <a:latin typeface="Times New Roman" pitchFamily="16" charset="0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fld id="{57A3DEAF-5FE7-4658-B0CA-038947BB9F0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4" r:id="rId2"/>
    <p:sldLayoutId id="2147484043" r:id="rId3"/>
    <p:sldLayoutId id="2147484042" r:id="rId4"/>
    <p:sldLayoutId id="2147484041" r:id="rId5"/>
    <p:sldLayoutId id="2147484040" r:id="rId6"/>
    <p:sldLayoutId id="2147484039" r:id="rId7"/>
    <p:sldLayoutId id="2147484038" r:id="rId8"/>
    <p:sldLayoutId id="2147484037" r:id="rId9"/>
    <p:sldLayoutId id="2147484036" r:id="rId10"/>
    <p:sldLayoutId id="2147484035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100000">
              <a:srgbClr val="74EEF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978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1141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Для правки текста заголовка щелкните мышью</a:t>
            </a:r>
          </a:p>
        </p:txBody>
      </p:sp>
      <p:sp>
        <p:nvSpPr>
          <p:cNvPr id="382979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Для правки структуры щелкните мышью</a:t>
            </a:r>
          </a:p>
          <a:p>
            <a:pPr lvl="1"/>
            <a:r>
              <a:rPr lang="en-GB"/>
              <a:t>Второй уровень структуры</a:t>
            </a:r>
          </a:p>
          <a:p>
            <a:pPr lvl="2"/>
            <a:r>
              <a:rPr lang="en-GB"/>
              <a:t>Третий уровень структуры</a:t>
            </a:r>
          </a:p>
          <a:p>
            <a:pPr lvl="3"/>
            <a:r>
              <a:rPr lang="en-GB"/>
              <a:t>Четвёртый уровень структуры</a:t>
            </a:r>
          </a:p>
          <a:p>
            <a:pPr lvl="4"/>
            <a:r>
              <a:rPr lang="en-GB"/>
              <a:t>Пятый уровень структуры</a:t>
            </a:r>
          </a:p>
          <a:p>
            <a:pPr lvl="4"/>
            <a:r>
              <a:rPr lang="en-GB"/>
              <a:t>Шестой уровень структуры</a:t>
            </a:r>
          </a:p>
          <a:p>
            <a:pPr lvl="4"/>
            <a:r>
              <a:rPr lang="en-GB"/>
              <a:t>Седьмой уровень структуры</a:t>
            </a:r>
          </a:p>
          <a:p>
            <a:pPr lvl="4"/>
            <a:r>
              <a:rPr lang="en-GB"/>
              <a:t>Восьмой уровень структуры</a:t>
            </a:r>
          </a:p>
          <a:p>
            <a:pPr lvl="4"/>
            <a:r>
              <a:rPr lang="en-GB"/>
              <a:t>Девятый уровень структуры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buClr>
                <a:srgbClr val="000000"/>
              </a:buClr>
              <a:buSzPct val="45000"/>
              <a:buFont typeface="Wingdings" charset="2"/>
              <a:buNone/>
              <a:defRPr sz="1200">
                <a:solidFill>
                  <a:srgbClr val="898989"/>
                </a:solidFill>
                <a:latin typeface="Times New Roman" pitchFamily="16" charset="0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ru-RU" dirty="0">
              <a:ea typeface="Microsoft YaHei" charset="-122"/>
              <a:cs typeface="+mn-cs"/>
            </a:endParaRPr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45000"/>
              <a:buFont typeface="Wingdings" charset="2"/>
              <a:buNone/>
              <a:defRPr sz="1200">
                <a:solidFill>
                  <a:srgbClr val="898989"/>
                </a:solidFill>
                <a:latin typeface="Times New Roman" pitchFamily="16" charset="0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fld id="{1CC8AF36-2647-4E8E-87F3-7E19742C3D2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6" r:id="rId1"/>
    <p:sldLayoutId id="2147484055" r:id="rId2"/>
    <p:sldLayoutId id="2147484054" r:id="rId3"/>
    <p:sldLayoutId id="2147484053" r:id="rId4"/>
    <p:sldLayoutId id="2147484052" r:id="rId5"/>
    <p:sldLayoutId id="2147484051" r:id="rId6"/>
    <p:sldLayoutId id="2147484050" r:id="rId7"/>
    <p:sldLayoutId id="2147484049" r:id="rId8"/>
    <p:sldLayoutId id="2147484048" r:id="rId9"/>
    <p:sldLayoutId id="2147484047" r:id="rId10"/>
    <p:sldLayoutId id="2147484046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100000">
              <a:srgbClr val="74EEF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26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1141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Для правки текста заголовка щелкните мышью</a:t>
            </a:r>
          </a:p>
        </p:txBody>
      </p:sp>
      <p:sp>
        <p:nvSpPr>
          <p:cNvPr id="39526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Для правки структуры щелкните мышью</a:t>
            </a:r>
          </a:p>
          <a:p>
            <a:pPr lvl="1"/>
            <a:r>
              <a:rPr lang="en-GB"/>
              <a:t>Второй уровень структуры</a:t>
            </a:r>
          </a:p>
          <a:p>
            <a:pPr lvl="2"/>
            <a:r>
              <a:rPr lang="en-GB"/>
              <a:t>Третий уровень структуры</a:t>
            </a:r>
          </a:p>
          <a:p>
            <a:pPr lvl="3"/>
            <a:r>
              <a:rPr lang="en-GB"/>
              <a:t>Четвёртый уровень структуры</a:t>
            </a:r>
          </a:p>
          <a:p>
            <a:pPr lvl="4"/>
            <a:r>
              <a:rPr lang="en-GB"/>
              <a:t>Пятый уровень структуры</a:t>
            </a:r>
          </a:p>
          <a:p>
            <a:pPr lvl="4"/>
            <a:r>
              <a:rPr lang="en-GB"/>
              <a:t>Шестой уровень структуры</a:t>
            </a:r>
          </a:p>
          <a:p>
            <a:pPr lvl="4"/>
            <a:r>
              <a:rPr lang="en-GB"/>
              <a:t>Седьмой уровень структуры</a:t>
            </a:r>
          </a:p>
          <a:p>
            <a:pPr lvl="4"/>
            <a:r>
              <a:rPr lang="en-GB"/>
              <a:t>Восьмой уровень структуры</a:t>
            </a:r>
          </a:p>
          <a:p>
            <a:pPr lvl="4"/>
            <a:r>
              <a:rPr lang="en-GB"/>
              <a:t>Девятый уровень структуры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buClr>
                <a:srgbClr val="000000"/>
              </a:buClr>
              <a:buSzPct val="45000"/>
              <a:buFont typeface="Wingdings" charset="2"/>
              <a:buNone/>
              <a:defRPr sz="1200">
                <a:solidFill>
                  <a:srgbClr val="898989"/>
                </a:solidFill>
                <a:latin typeface="Times New Roman" pitchFamily="16" charset="0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ru-RU" dirty="0">
              <a:ea typeface="Microsoft YaHei" charset="-122"/>
              <a:cs typeface="+mn-cs"/>
            </a:endParaRPr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45000"/>
              <a:buFont typeface="Wingdings" charset="2"/>
              <a:buNone/>
              <a:defRPr sz="1200">
                <a:solidFill>
                  <a:srgbClr val="898989"/>
                </a:solidFill>
                <a:latin typeface="Times New Roman" pitchFamily="16" charset="0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fld id="{2F08EF8E-C660-4791-9931-FD1878DCD18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7" r:id="rId1"/>
    <p:sldLayoutId id="2147484066" r:id="rId2"/>
    <p:sldLayoutId id="2147484065" r:id="rId3"/>
    <p:sldLayoutId id="2147484064" r:id="rId4"/>
    <p:sldLayoutId id="2147484063" r:id="rId5"/>
    <p:sldLayoutId id="2147484062" r:id="rId6"/>
    <p:sldLayoutId id="2147484061" r:id="rId7"/>
    <p:sldLayoutId id="2147484060" r:id="rId8"/>
    <p:sldLayoutId id="2147484059" r:id="rId9"/>
    <p:sldLayoutId id="2147484058" r:id="rId10"/>
    <p:sldLayoutId id="2147484057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100000">
              <a:srgbClr val="74EEF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1141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Для правки текста заголовка щелкните мышью</a:t>
            </a:r>
          </a:p>
        </p:txBody>
      </p:sp>
      <p:sp>
        <p:nvSpPr>
          <p:cNvPr id="40755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Для правки структуры щелкните мышью</a:t>
            </a:r>
          </a:p>
          <a:p>
            <a:pPr lvl="1"/>
            <a:r>
              <a:rPr lang="en-GB"/>
              <a:t>Второй уровень структуры</a:t>
            </a:r>
          </a:p>
          <a:p>
            <a:pPr lvl="2"/>
            <a:r>
              <a:rPr lang="en-GB"/>
              <a:t>Третий уровень структуры</a:t>
            </a:r>
          </a:p>
          <a:p>
            <a:pPr lvl="3"/>
            <a:r>
              <a:rPr lang="en-GB"/>
              <a:t>Четвёртый уровень структуры</a:t>
            </a:r>
          </a:p>
          <a:p>
            <a:pPr lvl="4"/>
            <a:r>
              <a:rPr lang="en-GB"/>
              <a:t>Пятый уровень структуры</a:t>
            </a:r>
          </a:p>
          <a:p>
            <a:pPr lvl="4"/>
            <a:r>
              <a:rPr lang="en-GB"/>
              <a:t>Шестой уровень структуры</a:t>
            </a:r>
          </a:p>
          <a:p>
            <a:pPr lvl="4"/>
            <a:r>
              <a:rPr lang="en-GB"/>
              <a:t>Седьмой уровень структуры</a:t>
            </a:r>
          </a:p>
          <a:p>
            <a:pPr lvl="4"/>
            <a:r>
              <a:rPr lang="en-GB"/>
              <a:t>Восьмой уровень структуры</a:t>
            </a:r>
          </a:p>
          <a:p>
            <a:pPr lvl="4"/>
            <a:r>
              <a:rPr lang="en-GB"/>
              <a:t>Девятый уровень структуры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buClr>
                <a:srgbClr val="000000"/>
              </a:buClr>
              <a:buSzPct val="45000"/>
              <a:buFont typeface="Wingdings" charset="2"/>
              <a:buNone/>
              <a:defRPr sz="1200">
                <a:solidFill>
                  <a:srgbClr val="898989"/>
                </a:solidFill>
                <a:latin typeface="Times New Roman" pitchFamily="16" charset="0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ru-RU" dirty="0">
              <a:ea typeface="Microsoft YaHei" charset="-122"/>
              <a:cs typeface="+mn-cs"/>
            </a:endParaRPr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45000"/>
              <a:buFont typeface="Wingdings" charset="2"/>
              <a:buNone/>
              <a:defRPr sz="1200">
                <a:solidFill>
                  <a:srgbClr val="898989"/>
                </a:solidFill>
                <a:latin typeface="Times New Roman" pitchFamily="16" charset="0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fld id="{EE37D98D-8812-4B25-96D9-E858D387E41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8" r:id="rId1"/>
    <p:sldLayoutId id="2147484077" r:id="rId2"/>
    <p:sldLayoutId id="2147484076" r:id="rId3"/>
    <p:sldLayoutId id="2147484075" r:id="rId4"/>
    <p:sldLayoutId id="2147484074" r:id="rId5"/>
    <p:sldLayoutId id="2147484073" r:id="rId6"/>
    <p:sldLayoutId id="2147484072" r:id="rId7"/>
    <p:sldLayoutId id="2147484071" r:id="rId8"/>
    <p:sldLayoutId id="2147484070" r:id="rId9"/>
    <p:sldLayoutId id="2147484069" r:id="rId10"/>
    <p:sldLayoutId id="2147484068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100000">
              <a:srgbClr val="74EEF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4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1141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Для правки текста заголовка щелкните мышью</a:t>
            </a:r>
          </a:p>
        </p:txBody>
      </p:sp>
      <p:sp>
        <p:nvSpPr>
          <p:cNvPr id="419843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Для правки структуры щелкните мышью</a:t>
            </a:r>
          </a:p>
          <a:p>
            <a:pPr lvl="1"/>
            <a:r>
              <a:rPr lang="en-GB"/>
              <a:t>Второй уровень структуры</a:t>
            </a:r>
          </a:p>
          <a:p>
            <a:pPr lvl="2"/>
            <a:r>
              <a:rPr lang="en-GB"/>
              <a:t>Третий уровень структуры</a:t>
            </a:r>
          </a:p>
          <a:p>
            <a:pPr lvl="3"/>
            <a:r>
              <a:rPr lang="en-GB"/>
              <a:t>Четвёртый уровень структуры</a:t>
            </a:r>
          </a:p>
          <a:p>
            <a:pPr lvl="4"/>
            <a:r>
              <a:rPr lang="en-GB"/>
              <a:t>Пятый уровень структуры</a:t>
            </a:r>
          </a:p>
          <a:p>
            <a:pPr lvl="4"/>
            <a:r>
              <a:rPr lang="en-GB"/>
              <a:t>Шестой уровень структуры</a:t>
            </a:r>
          </a:p>
          <a:p>
            <a:pPr lvl="4"/>
            <a:r>
              <a:rPr lang="en-GB"/>
              <a:t>Седьмой уровень структуры</a:t>
            </a:r>
          </a:p>
          <a:p>
            <a:pPr lvl="4"/>
            <a:r>
              <a:rPr lang="en-GB"/>
              <a:t>Восьмой уровень структуры</a:t>
            </a:r>
          </a:p>
          <a:p>
            <a:pPr lvl="4"/>
            <a:r>
              <a:rPr lang="en-GB"/>
              <a:t>Девятый уровень структуры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buClr>
                <a:srgbClr val="000000"/>
              </a:buClr>
              <a:buSzPct val="45000"/>
              <a:buFont typeface="Wingdings" charset="2"/>
              <a:buNone/>
              <a:defRPr sz="1200">
                <a:solidFill>
                  <a:srgbClr val="898989"/>
                </a:solidFill>
                <a:latin typeface="Times New Roman" pitchFamily="16" charset="0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ru-RU" dirty="0">
              <a:ea typeface="Microsoft YaHei" charset="-122"/>
              <a:cs typeface="+mn-cs"/>
            </a:endParaRPr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45000"/>
              <a:buFont typeface="Wingdings" charset="2"/>
              <a:buNone/>
              <a:defRPr sz="1200">
                <a:solidFill>
                  <a:srgbClr val="898989"/>
                </a:solidFill>
                <a:latin typeface="Times New Roman" pitchFamily="16" charset="0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fld id="{3B592FE8-3289-4380-BE10-91C7F8955E1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9" r:id="rId1"/>
    <p:sldLayoutId id="2147484088" r:id="rId2"/>
    <p:sldLayoutId id="2147484087" r:id="rId3"/>
    <p:sldLayoutId id="2147484086" r:id="rId4"/>
    <p:sldLayoutId id="2147484085" r:id="rId5"/>
    <p:sldLayoutId id="2147484084" r:id="rId6"/>
    <p:sldLayoutId id="2147484083" r:id="rId7"/>
    <p:sldLayoutId id="2147484082" r:id="rId8"/>
    <p:sldLayoutId id="2147484081" r:id="rId9"/>
    <p:sldLayoutId id="2147484080" r:id="rId10"/>
    <p:sldLayoutId id="2147484079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100000">
              <a:srgbClr val="74EEF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13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1141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Для правки текста заголовка щелкните мышью</a:t>
            </a:r>
          </a:p>
        </p:txBody>
      </p:sp>
      <p:sp>
        <p:nvSpPr>
          <p:cNvPr id="43213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Для правки структуры щелкните мышью</a:t>
            </a:r>
          </a:p>
          <a:p>
            <a:pPr lvl="1"/>
            <a:r>
              <a:rPr lang="en-GB"/>
              <a:t>Второй уровень структуры</a:t>
            </a:r>
          </a:p>
          <a:p>
            <a:pPr lvl="2"/>
            <a:r>
              <a:rPr lang="en-GB"/>
              <a:t>Третий уровень структуры</a:t>
            </a:r>
          </a:p>
          <a:p>
            <a:pPr lvl="3"/>
            <a:r>
              <a:rPr lang="en-GB"/>
              <a:t>Четвёртый уровень структуры</a:t>
            </a:r>
          </a:p>
          <a:p>
            <a:pPr lvl="4"/>
            <a:r>
              <a:rPr lang="en-GB"/>
              <a:t>Пятый уровень структуры</a:t>
            </a:r>
          </a:p>
          <a:p>
            <a:pPr lvl="4"/>
            <a:r>
              <a:rPr lang="en-GB"/>
              <a:t>Шестой уровень структуры</a:t>
            </a:r>
          </a:p>
          <a:p>
            <a:pPr lvl="4"/>
            <a:r>
              <a:rPr lang="en-GB"/>
              <a:t>Седьмой уровень структуры</a:t>
            </a:r>
          </a:p>
          <a:p>
            <a:pPr lvl="4"/>
            <a:r>
              <a:rPr lang="en-GB"/>
              <a:t>Восьмой уровень структуры</a:t>
            </a:r>
          </a:p>
          <a:p>
            <a:pPr lvl="4"/>
            <a:r>
              <a:rPr lang="en-GB"/>
              <a:t>Девятый уровень структуры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buClr>
                <a:srgbClr val="000000"/>
              </a:buClr>
              <a:buSzPct val="45000"/>
              <a:buFont typeface="Wingdings" charset="2"/>
              <a:buNone/>
              <a:defRPr sz="1200">
                <a:solidFill>
                  <a:srgbClr val="898989"/>
                </a:solidFill>
                <a:latin typeface="Times New Roman" pitchFamily="16" charset="0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ru-RU" dirty="0">
              <a:ea typeface="Microsoft YaHei" charset="-122"/>
              <a:cs typeface="+mn-cs"/>
            </a:endParaRPr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45000"/>
              <a:buFont typeface="Wingdings" charset="2"/>
              <a:buNone/>
              <a:defRPr sz="1200">
                <a:solidFill>
                  <a:srgbClr val="898989"/>
                </a:solidFill>
                <a:latin typeface="Times New Roman" pitchFamily="16" charset="0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fld id="{AD4E89CB-4548-44C4-96B2-DB7FECC9C08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0" r:id="rId1"/>
    <p:sldLayoutId id="2147484099" r:id="rId2"/>
    <p:sldLayoutId id="2147484098" r:id="rId3"/>
    <p:sldLayoutId id="2147484097" r:id="rId4"/>
    <p:sldLayoutId id="2147484096" r:id="rId5"/>
    <p:sldLayoutId id="2147484095" r:id="rId6"/>
    <p:sldLayoutId id="2147484094" r:id="rId7"/>
    <p:sldLayoutId id="2147484093" r:id="rId8"/>
    <p:sldLayoutId id="2147484092" r:id="rId9"/>
    <p:sldLayoutId id="2147484091" r:id="rId10"/>
    <p:sldLayoutId id="2147484090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100000">
              <a:srgbClr val="74EEF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418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1141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Для правки текста заголовка щелкните мышью</a:t>
            </a:r>
          </a:p>
        </p:txBody>
      </p:sp>
      <p:sp>
        <p:nvSpPr>
          <p:cNvPr id="444419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Для правки структуры щелкните мышью</a:t>
            </a:r>
          </a:p>
          <a:p>
            <a:pPr lvl="1"/>
            <a:r>
              <a:rPr lang="en-GB"/>
              <a:t>Второй уровень структуры</a:t>
            </a:r>
          </a:p>
          <a:p>
            <a:pPr lvl="2"/>
            <a:r>
              <a:rPr lang="en-GB"/>
              <a:t>Третий уровень структуры</a:t>
            </a:r>
          </a:p>
          <a:p>
            <a:pPr lvl="3"/>
            <a:r>
              <a:rPr lang="en-GB"/>
              <a:t>Четвёртый уровень структуры</a:t>
            </a:r>
          </a:p>
          <a:p>
            <a:pPr lvl="4"/>
            <a:r>
              <a:rPr lang="en-GB"/>
              <a:t>Пятый уровень структуры</a:t>
            </a:r>
          </a:p>
          <a:p>
            <a:pPr lvl="4"/>
            <a:r>
              <a:rPr lang="en-GB"/>
              <a:t>Шестой уровень структуры</a:t>
            </a:r>
          </a:p>
          <a:p>
            <a:pPr lvl="4"/>
            <a:r>
              <a:rPr lang="en-GB"/>
              <a:t>Седьмой уровень структуры</a:t>
            </a:r>
          </a:p>
          <a:p>
            <a:pPr lvl="4"/>
            <a:r>
              <a:rPr lang="en-GB"/>
              <a:t>Восьмой уровень структуры</a:t>
            </a:r>
          </a:p>
          <a:p>
            <a:pPr lvl="4"/>
            <a:r>
              <a:rPr lang="en-GB"/>
              <a:t>Девятый уровень структуры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buClr>
                <a:srgbClr val="000000"/>
              </a:buClr>
              <a:buSzPct val="45000"/>
              <a:buFont typeface="Wingdings" charset="2"/>
              <a:buNone/>
              <a:defRPr sz="1200">
                <a:solidFill>
                  <a:srgbClr val="898989"/>
                </a:solidFill>
                <a:latin typeface="Times New Roman" pitchFamily="16" charset="0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ru-RU" dirty="0">
              <a:ea typeface="Microsoft YaHei" charset="-122"/>
              <a:cs typeface="+mn-cs"/>
            </a:endParaRPr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45000"/>
              <a:buFont typeface="Wingdings" charset="2"/>
              <a:buNone/>
              <a:defRPr sz="1200">
                <a:solidFill>
                  <a:srgbClr val="898989"/>
                </a:solidFill>
                <a:latin typeface="Times New Roman" pitchFamily="16" charset="0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fld id="{961F2694-3669-4D03-B57C-EA5F406884F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1" r:id="rId1"/>
    <p:sldLayoutId id="2147484110" r:id="rId2"/>
    <p:sldLayoutId id="2147484109" r:id="rId3"/>
    <p:sldLayoutId id="2147484108" r:id="rId4"/>
    <p:sldLayoutId id="2147484107" r:id="rId5"/>
    <p:sldLayoutId id="2147484106" r:id="rId6"/>
    <p:sldLayoutId id="2147484105" r:id="rId7"/>
    <p:sldLayoutId id="2147484104" r:id="rId8"/>
    <p:sldLayoutId id="2147484103" r:id="rId9"/>
    <p:sldLayoutId id="2147484102" r:id="rId10"/>
    <p:sldLayoutId id="2147484101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100000">
              <a:srgbClr val="74EEF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70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1141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Для правки текста заголовка щелкните мышью</a:t>
            </a:r>
          </a:p>
        </p:txBody>
      </p:sp>
      <p:sp>
        <p:nvSpPr>
          <p:cNvPr id="45670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Для правки структуры щелкните мышью</a:t>
            </a:r>
          </a:p>
          <a:p>
            <a:pPr lvl="1"/>
            <a:r>
              <a:rPr lang="en-GB"/>
              <a:t>Второй уровень структуры</a:t>
            </a:r>
          </a:p>
          <a:p>
            <a:pPr lvl="2"/>
            <a:r>
              <a:rPr lang="en-GB"/>
              <a:t>Третий уровень структуры</a:t>
            </a:r>
          </a:p>
          <a:p>
            <a:pPr lvl="3"/>
            <a:r>
              <a:rPr lang="en-GB"/>
              <a:t>Четвёртый уровень структуры</a:t>
            </a:r>
          </a:p>
          <a:p>
            <a:pPr lvl="4"/>
            <a:r>
              <a:rPr lang="en-GB"/>
              <a:t>Пятый уровень структуры</a:t>
            </a:r>
          </a:p>
          <a:p>
            <a:pPr lvl="4"/>
            <a:r>
              <a:rPr lang="en-GB"/>
              <a:t>Шестой уровень структуры</a:t>
            </a:r>
          </a:p>
          <a:p>
            <a:pPr lvl="4"/>
            <a:r>
              <a:rPr lang="en-GB"/>
              <a:t>Седьмой уровень структуры</a:t>
            </a:r>
          </a:p>
          <a:p>
            <a:pPr lvl="4"/>
            <a:r>
              <a:rPr lang="en-GB"/>
              <a:t>Восьмой уровень структуры</a:t>
            </a:r>
          </a:p>
          <a:p>
            <a:pPr lvl="4"/>
            <a:r>
              <a:rPr lang="en-GB"/>
              <a:t>Девятый уровень структуры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buClr>
                <a:srgbClr val="000000"/>
              </a:buClr>
              <a:buSzPct val="45000"/>
              <a:buFont typeface="Wingdings" charset="2"/>
              <a:buNone/>
              <a:defRPr sz="1200">
                <a:solidFill>
                  <a:srgbClr val="898989"/>
                </a:solidFill>
                <a:latin typeface="Times New Roman" pitchFamily="16" charset="0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ru-RU" dirty="0">
              <a:ea typeface="Microsoft YaHei" charset="-122"/>
              <a:cs typeface="+mn-cs"/>
            </a:endParaRPr>
          </a:p>
        </p:txBody>
      </p:sp>
      <p:sp>
        <p:nvSpPr>
          <p:cNvPr id="49157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45000"/>
              <a:buFont typeface="Wingdings" charset="2"/>
              <a:buNone/>
              <a:defRPr sz="1200">
                <a:solidFill>
                  <a:srgbClr val="898989"/>
                </a:solidFill>
                <a:latin typeface="Times New Roman" pitchFamily="16" charset="0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fld id="{8B13EAF2-67C2-46E6-8A5F-CD9D713F87D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2" r:id="rId1"/>
    <p:sldLayoutId id="2147484121" r:id="rId2"/>
    <p:sldLayoutId id="2147484120" r:id="rId3"/>
    <p:sldLayoutId id="2147484119" r:id="rId4"/>
    <p:sldLayoutId id="2147484118" r:id="rId5"/>
    <p:sldLayoutId id="2147484117" r:id="rId6"/>
    <p:sldLayoutId id="2147484116" r:id="rId7"/>
    <p:sldLayoutId id="2147484115" r:id="rId8"/>
    <p:sldLayoutId id="2147484114" r:id="rId9"/>
    <p:sldLayoutId id="2147484113" r:id="rId10"/>
    <p:sldLayoutId id="2147484112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100000">
              <a:srgbClr val="74EEF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99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1141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Для правки текста заголовка щелкните мышью</a:t>
            </a:r>
          </a:p>
        </p:txBody>
      </p:sp>
      <p:sp>
        <p:nvSpPr>
          <p:cNvPr id="46899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Для правки структуры щелкните мышью</a:t>
            </a:r>
          </a:p>
          <a:p>
            <a:pPr lvl="1"/>
            <a:r>
              <a:rPr lang="en-GB"/>
              <a:t>Второй уровень структуры</a:t>
            </a:r>
          </a:p>
          <a:p>
            <a:pPr lvl="2"/>
            <a:r>
              <a:rPr lang="en-GB"/>
              <a:t>Третий уровень структуры</a:t>
            </a:r>
          </a:p>
          <a:p>
            <a:pPr lvl="3"/>
            <a:r>
              <a:rPr lang="en-GB"/>
              <a:t>Четвёртый уровень структуры</a:t>
            </a:r>
          </a:p>
          <a:p>
            <a:pPr lvl="4"/>
            <a:r>
              <a:rPr lang="en-GB"/>
              <a:t>Пятый уровень структуры</a:t>
            </a:r>
          </a:p>
          <a:p>
            <a:pPr lvl="4"/>
            <a:r>
              <a:rPr lang="en-GB"/>
              <a:t>Шестой уровень структуры</a:t>
            </a:r>
          </a:p>
          <a:p>
            <a:pPr lvl="4"/>
            <a:r>
              <a:rPr lang="en-GB"/>
              <a:t>Седьмой уровень структуры</a:t>
            </a:r>
          </a:p>
          <a:p>
            <a:pPr lvl="4"/>
            <a:r>
              <a:rPr lang="en-GB"/>
              <a:t>Восьмой уровень структуры</a:t>
            </a:r>
          </a:p>
          <a:p>
            <a:pPr lvl="4"/>
            <a:r>
              <a:rPr lang="en-GB"/>
              <a:t>Девятый уровень структуры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buClr>
                <a:srgbClr val="000000"/>
              </a:buClr>
              <a:buSzPct val="45000"/>
              <a:buFont typeface="Wingdings" charset="2"/>
              <a:buNone/>
              <a:defRPr sz="1200">
                <a:solidFill>
                  <a:srgbClr val="898989"/>
                </a:solidFill>
                <a:latin typeface="Times New Roman" pitchFamily="16" charset="0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0180" name="Text Box 4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ru-RU" dirty="0">
              <a:ea typeface="Microsoft YaHei" charset="-122"/>
              <a:cs typeface="+mn-cs"/>
            </a:endParaRPr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45000"/>
              <a:buFont typeface="Wingdings" charset="2"/>
              <a:buNone/>
              <a:defRPr sz="1200">
                <a:solidFill>
                  <a:srgbClr val="898989"/>
                </a:solidFill>
                <a:latin typeface="Times New Roman" pitchFamily="16" charset="0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fld id="{8205E4A0-F1A5-451F-9439-8A7550986C5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33" r:id="rId1"/>
    <p:sldLayoutId id="2147484132" r:id="rId2"/>
    <p:sldLayoutId id="2147484131" r:id="rId3"/>
    <p:sldLayoutId id="2147484130" r:id="rId4"/>
    <p:sldLayoutId id="2147484129" r:id="rId5"/>
    <p:sldLayoutId id="2147484128" r:id="rId6"/>
    <p:sldLayoutId id="2147484127" r:id="rId7"/>
    <p:sldLayoutId id="2147484126" r:id="rId8"/>
    <p:sldLayoutId id="2147484125" r:id="rId9"/>
    <p:sldLayoutId id="2147484124" r:id="rId10"/>
    <p:sldLayoutId id="2147484123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100000">
              <a:srgbClr val="74EEF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1141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Для правки текста заголовка щелкните мышью</a:t>
            </a:r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Для правки структуры щелкните мышью</a:t>
            </a:r>
          </a:p>
          <a:p>
            <a:pPr lvl="1"/>
            <a:r>
              <a:rPr lang="en-GB"/>
              <a:t>Второй уровень структуры</a:t>
            </a:r>
          </a:p>
          <a:p>
            <a:pPr lvl="2"/>
            <a:r>
              <a:rPr lang="en-GB"/>
              <a:t>Третий уровень структуры</a:t>
            </a:r>
          </a:p>
          <a:p>
            <a:pPr lvl="3"/>
            <a:r>
              <a:rPr lang="en-GB"/>
              <a:t>Четвёртый уровень структуры</a:t>
            </a:r>
          </a:p>
          <a:p>
            <a:pPr lvl="4"/>
            <a:r>
              <a:rPr lang="en-GB"/>
              <a:t>Пятый уровень структуры</a:t>
            </a:r>
          </a:p>
          <a:p>
            <a:pPr lvl="4"/>
            <a:r>
              <a:rPr lang="en-GB"/>
              <a:t>Шестой уровень структуры</a:t>
            </a:r>
          </a:p>
          <a:p>
            <a:pPr lvl="4"/>
            <a:r>
              <a:rPr lang="en-GB"/>
              <a:t>Седьмой уровень структуры</a:t>
            </a:r>
          </a:p>
          <a:p>
            <a:pPr lvl="4"/>
            <a:r>
              <a:rPr lang="en-GB"/>
              <a:t>Восьмой уровень структуры</a:t>
            </a:r>
          </a:p>
          <a:p>
            <a:pPr lvl="4"/>
            <a:r>
              <a:rPr lang="en-GB"/>
              <a:t>Девятый уровень структуры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 sz="1200">
                <a:solidFill>
                  <a:srgbClr val="898989"/>
                </a:solidFill>
                <a:latin typeface="+mn-lt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ru-RU" dirty="0">
              <a:ea typeface="Microsoft YaHei" charset="-122"/>
              <a:cs typeface="+mn-cs"/>
            </a:endParaRP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 sz="1200">
                <a:solidFill>
                  <a:srgbClr val="898989"/>
                </a:solidFill>
                <a:latin typeface="+mn-lt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fld id="{A987A856-10F1-43EA-BCE6-C719D67D49B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7" r:id="rId2"/>
    <p:sldLayoutId id="2147483746" r:id="rId3"/>
    <p:sldLayoutId id="2147483745" r:id="rId4"/>
    <p:sldLayoutId id="2147483744" r:id="rId5"/>
    <p:sldLayoutId id="2147483743" r:id="rId6"/>
    <p:sldLayoutId id="2147483742" r:id="rId7"/>
    <p:sldLayoutId id="2147483741" r:id="rId8"/>
    <p:sldLayoutId id="2147483740" r:id="rId9"/>
    <p:sldLayoutId id="2147483739" r:id="rId10"/>
    <p:sldLayoutId id="2147483738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100000">
              <a:srgbClr val="74EEF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1141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Для правки текста заголовка щелкните мышью</a:t>
            </a:r>
          </a:p>
        </p:txBody>
      </p:sp>
      <p:sp>
        <p:nvSpPr>
          <p:cNvPr id="481283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Для правки структуры щелкните мышью</a:t>
            </a:r>
          </a:p>
          <a:p>
            <a:pPr lvl="1"/>
            <a:r>
              <a:rPr lang="en-GB"/>
              <a:t>Второй уровень структуры</a:t>
            </a:r>
          </a:p>
          <a:p>
            <a:pPr lvl="2"/>
            <a:r>
              <a:rPr lang="en-GB"/>
              <a:t>Третий уровень структуры</a:t>
            </a:r>
          </a:p>
          <a:p>
            <a:pPr lvl="3"/>
            <a:r>
              <a:rPr lang="en-GB"/>
              <a:t>Четвёртый уровень структуры</a:t>
            </a:r>
          </a:p>
          <a:p>
            <a:pPr lvl="4"/>
            <a:r>
              <a:rPr lang="en-GB"/>
              <a:t>Пятый уровень структуры</a:t>
            </a:r>
          </a:p>
          <a:p>
            <a:pPr lvl="4"/>
            <a:r>
              <a:rPr lang="en-GB"/>
              <a:t>Шестой уровень структуры</a:t>
            </a:r>
          </a:p>
          <a:p>
            <a:pPr lvl="4"/>
            <a:r>
              <a:rPr lang="en-GB"/>
              <a:t>Седьмой уровень структуры</a:t>
            </a:r>
          </a:p>
          <a:p>
            <a:pPr lvl="4"/>
            <a:r>
              <a:rPr lang="en-GB"/>
              <a:t>Восьмой уровень структуры</a:t>
            </a:r>
          </a:p>
          <a:p>
            <a:pPr lvl="4"/>
            <a:r>
              <a:rPr lang="en-GB"/>
              <a:t>Девятый уровень структуры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buClr>
                <a:srgbClr val="000000"/>
              </a:buClr>
              <a:buSzPct val="45000"/>
              <a:buFont typeface="Wingdings" charset="2"/>
              <a:buNone/>
              <a:defRPr sz="1200">
                <a:solidFill>
                  <a:srgbClr val="898989"/>
                </a:solidFill>
                <a:latin typeface="Times New Roman" pitchFamily="16" charset="0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1204" name="Text Box 4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ru-RU" dirty="0">
              <a:ea typeface="Microsoft YaHei" charset="-122"/>
              <a:cs typeface="+mn-cs"/>
            </a:endParaRPr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45000"/>
              <a:buFont typeface="Wingdings" charset="2"/>
              <a:buNone/>
              <a:defRPr sz="1200">
                <a:solidFill>
                  <a:srgbClr val="898989"/>
                </a:solidFill>
                <a:latin typeface="Times New Roman" pitchFamily="16" charset="0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fld id="{775A79D4-0AFA-4449-B7A6-8D883D18AFD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4" r:id="rId1"/>
    <p:sldLayoutId id="2147484143" r:id="rId2"/>
    <p:sldLayoutId id="2147484142" r:id="rId3"/>
    <p:sldLayoutId id="2147484141" r:id="rId4"/>
    <p:sldLayoutId id="2147484140" r:id="rId5"/>
    <p:sldLayoutId id="2147484139" r:id="rId6"/>
    <p:sldLayoutId id="2147484138" r:id="rId7"/>
    <p:sldLayoutId id="2147484137" r:id="rId8"/>
    <p:sldLayoutId id="2147484136" r:id="rId9"/>
    <p:sldLayoutId id="2147484135" r:id="rId10"/>
    <p:sldLayoutId id="2147484134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100000">
              <a:srgbClr val="74EEF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57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1141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Для правки текста заголовка щелкните мышью</a:t>
            </a:r>
          </a:p>
        </p:txBody>
      </p:sp>
      <p:sp>
        <p:nvSpPr>
          <p:cNvPr id="49357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Для правки структуры щелкните мышью</a:t>
            </a:r>
          </a:p>
          <a:p>
            <a:pPr lvl="1"/>
            <a:r>
              <a:rPr lang="en-GB"/>
              <a:t>Второй уровень структуры</a:t>
            </a:r>
          </a:p>
          <a:p>
            <a:pPr lvl="2"/>
            <a:r>
              <a:rPr lang="en-GB"/>
              <a:t>Третий уровень структуры</a:t>
            </a:r>
          </a:p>
          <a:p>
            <a:pPr lvl="3"/>
            <a:r>
              <a:rPr lang="en-GB"/>
              <a:t>Четвёртый уровень структуры</a:t>
            </a:r>
          </a:p>
          <a:p>
            <a:pPr lvl="4"/>
            <a:r>
              <a:rPr lang="en-GB"/>
              <a:t>Пятый уровень структуры</a:t>
            </a:r>
          </a:p>
          <a:p>
            <a:pPr lvl="4"/>
            <a:r>
              <a:rPr lang="en-GB"/>
              <a:t>Шестой уровень структуры</a:t>
            </a:r>
          </a:p>
          <a:p>
            <a:pPr lvl="4"/>
            <a:r>
              <a:rPr lang="en-GB"/>
              <a:t>Седьмой уровень структуры</a:t>
            </a:r>
          </a:p>
          <a:p>
            <a:pPr lvl="4"/>
            <a:r>
              <a:rPr lang="en-GB"/>
              <a:t>Восьмой уровень структуры</a:t>
            </a:r>
          </a:p>
          <a:p>
            <a:pPr lvl="4"/>
            <a:r>
              <a:rPr lang="en-GB"/>
              <a:t>Девятый уровень структуры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buClr>
                <a:srgbClr val="000000"/>
              </a:buClr>
              <a:buSzPct val="45000"/>
              <a:buFont typeface="Wingdings" charset="2"/>
              <a:buNone/>
              <a:defRPr sz="1200">
                <a:solidFill>
                  <a:srgbClr val="898989"/>
                </a:solidFill>
                <a:latin typeface="Times New Roman" pitchFamily="16" charset="0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ru-RU" dirty="0">
              <a:ea typeface="Microsoft YaHei" charset="-122"/>
              <a:cs typeface="+mn-cs"/>
            </a:endParaRPr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45000"/>
              <a:buFont typeface="Wingdings" charset="2"/>
              <a:buNone/>
              <a:defRPr sz="1200">
                <a:solidFill>
                  <a:srgbClr val="898989"/>
                </a:solidFill>
                <a:latin typeface="Times New Roman" pitchFamily="16" charset="0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fld id="{D43889E0-70F1-4CFC-8EAD-D910D5B897C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5" r:id="rId1"/>
    <p:sldLayoutId id="2147484154" r:id="rId2"/>
    <p:sldLayoutId id="2147484153" r:id="rId3"/>
    <p:sldLayoutId id="2147484152" r:id="rId4"/>
    <p:sldLayoutId id="2147484151" r:id="rId5"/>
    <p:sldLayoutId id="2147484150" r:id="rId6"/>
    <p:sldLayoutId id="2147484149" r:id="rId7"/>
    <p:sldLayoutId id="2147484148" r:id="rId8"/>
    <p:sldLayoutId id="2147484147" r:id="rId9"/>
    <p:sldLayoutId id="2147484146" r:id="rId10"/>
    <p:sldLayoutId id="2147484145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100000">
              <a:srgbClr val="74EEF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858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1141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Для правки текста заголовка щелкните мышью</a:t>
            </a:r>
          </a:p>
        </p:txBody>
      </p:sp>
      <p:sp>
        <p:nvSpPr>
          <p:cNvPr id="505859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Для правки структуры щелкните мышью</a:t>
            </a:r>
          </a:p>
          <a:p>
            <a:pPr lvl="1"/>
            <a:r>
              <a:rPr lang="en-GB"/>
              <a:t>Второй уровень структуры</a:t>
            </a:r>
          </a:p>
          <a:p>
            <a:pPr lvl="2"/>
            <a:r>
              <a:rPr lang="en-GB"/>
              <a:t>Третий уровень структуры</a:t>
            </a:r>
          </a:p>
          <a:p>
            <a:pPr lvl="3"/>
            <a:r>
              <a:rPr lang="en-GB"/>
              <a:t>Четвёртый уровень структуры</a:t>
            </a:r>
          </a:p>
          <a:p>
            <a:pPr lvl="4"/>
            <a:r>
              <a:rPr lang="en-GB"/>
              <a:t>Пятый уровень структуры</a:t>
            </a:r>
          </a:p>
          <a:p>
            <a:pPr lvl="4"/>
            <a:r>
              <a:rPr lang="en-GB"/>
              <a:t>Шестой уровень структуры</a:t>
            </a:r>
          </a:p>
          <a:p>
            <a:pPr lvl="4"/>
            <a:r>
              <a:rPr lang="en-GB"/>
              <a:t>Седьмой уровень структуры</a:t>
            </a:r>
          </a:p>
          <a:p>
            <a:pPr lvl="4"/>
            <a:r>
              <a:rPr lang="en-GB"/>
              <a:t>Восьмой уровень структуры</a:t>
            </a:r>
          </a:p>
          <a:p>
            <a:pPr lvl="4"/>
            <a:r>
              <a:rPr lang="en-GB"/>
              <a:t>Девятый уровень структуры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buClr>
                <a:srgbClr val="000000"/>
              </a:buClr>
              <a:buSzPct val="45000"/>
              <a:buFont typeface="Wingdings" charset="2"/>
              <a:buNone/>
              <a:defRPr sz="1200">
                <a:solidFill>
                  <a:srgbClr val="898989"/>
                </a:solidFill>
                <a:latin typeface="Times New Roman" pitchFamily="16" charset="0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4276" name="Text Box 4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ru-RU" dirty="0">
              <a:ea typeface="Microsoft YaHei" charset="-122"/>
              <a:cs typeface="+mn-cs"/>
            </a:endParaRPr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45000"/>
              <a:buFont typeface="Wingdings" charset="2"/>
              <a:buNone/>
              <a:defRPr sz="1200">
                <a:solidFill>
                  <a:srgbClr val="898989"/>
                </a:solidFill>
                <a:latin typeface="Times New Roman" pitchFamily="16" charset="0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fld id="{8280A5FC-8913-465D-97D1-05F10317E03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6" r:id="rId1"/>
    <p:sldLayoutId id="2147484165" r:id="rId2"/>
    <p:sldLayoutId id="2147484164" r:id="rId3"/>
    <p:sldLayoutId id="2147484163" r:id="rId4"/>
    <p:sldLayoutId id="2147484162" r:id="rId5"/>
    <p:sldLayoutId id="2147484161" r:id="rId6"/>
    <p:sldLayoutId id="2147484160" r:id="rId7"/>
    <p:sldLayoutId id="2147484159" r:id="rId8"/>
    <p:sldLayoutId id="2147484158" r:id="rId9"/>
    <p:sldLayoutId id="2147484157" r:id="rId10"/>
    <p:sldLayoutId id="2147484156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100000">
              <a:srgbClr val="74EEF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14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1141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Для правки текста заголовка щелкните мышью</a:t>
            </a:r>
          </a:p>
        </p:txBody>
      </p:sp>
      <p:sp>
        <p:nvSpPr>
          <p:cNvPr id="51814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Для правки структуры щелкните мышью</a:t>
            </a:r>
          </a:p>
          <a:p>
            <a:pPr lvl="1"/>
            <a:r>
              <a:rPr lang="en-GB"/>
              <a:t>Второй уровень структуры</a:t>
            </a:r>
          </a:p>
          <a:p>
            <a:pPr lvl="2"/>
            <a:r>
              <a:rPr lang="en-GB"/>
              <a:t>Третий уровень структуры</a:t>
            </a:r>
          </a:p>
          <a:p>
            <a:pPr lvl="3"/>
            <a:r>
              <a:rPr lang="en-GB"/>
              <a:t>Четвёртый уровень структуры</a:t>
            </a:r>
          </a:p>
          <a:p>
            <a:pPr lvl="4"/>
            <a:r>
              <a:rPr lang="en-GB"/>
              <a:t>Пятый уровень структуры</a:t>
            </a:r>
          </a:p>
          <a:p>
            <a:pPr lvl="4"/>
            <a:r>
              <a:rPr lang="en-GB"/>
              <a:t>Шестой уровень структуры</a:t>
            </a:r>
          </a:p>
          <a:p>
            <a:pPr lvl="4"/>
            <a:r>
              <a:rPr lang="en-GB"/>
              <a:t>Седьмой уровень структуры</a:t>
            </a:r>
          </a:p>
          <a:p>
            <a:pPr lvl="4"/>
            <a:r>
              <a:rPr lang="en-GB"/>
              <a:t>Восьмой уровень структуры</a:t>
            </a:r>
          </a:p>
          <a:p>
            <a:pPr lvl="4"/>
            <a:r>
              <a:rPr lang="en-GB"/>
              <a:t>Девятый уровень структуры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buClr>
                <a:srgbClr val="000000"/>
              </a:buClr>
              <a:buSzPct val="45000"/>
              <a:buFont typeface="Wingdings" charset="2"/>
              <a:buNone/>
              <a:defRPr sz="1200">
                <a:solidFill>
                  <a:srgbClr val="898989"/>
                </a:solidFill>
                <a:latin typeface="Times New Roman" pitchFamily="16" charset="0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5300" name="Text Box 4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ru-RU" dirty="0">
              <a:ea typeface="Microsoft YaHei" charset="-122"/>
              <a:cs typeface="+mn-cs"/>
            </a:endParaRPr>
          </a:p>
        </p:txBody>
      </p:sp>
      <p:sp>
        <p:nvSpPr>
          <p:cNvPr id="55301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45000"/>
              <a:buFont typeface="Wingdings" charset="2"/>
              <a:buNone/>
              <a:defRPr sz="1200">
                <a:solidFill>
                  <a:srgbClr val="898989"/>
                </a:solidFill>
                <a:latin typeface="Times New Roman" pitchFamily="16" charset="0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fld id="{4E8F657B-457D-448E-8F79-D6835CCFF9B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7" r:id="rId1"/>
    <p:sldLayoutId id="2147484176" r:id="rId2"/>
    <p:sldLayoutId id="2147484175" r:id="rId3"/>
    <p:sldLayoutId id="2147484174" r:id="rId4"/>
    <p:sldLayoutId id="2147484173" r:id="rId5"/>
    <p:sldLayoutId id="2147484172" r:id="rId6"/>
    <p:sldLayoutId id="2147484171" r:id="rId7"/>
    <p:sldLayoutId id="2147484170" r:id="rId8"/>
    <p:sldLayoutId id="2147484169" r:id="rId9"/>
    <p:sldLayoutId id="2147484168" r:id="rId10"/>
    <p:sldLayoutId id="2147484167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100000">
              <a:srgbClr val="74EEF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43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1141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Для правки текста заголовка щелкните мышью</a:t>
            </a:r>
          </a:p>
        </p:txBody>
      </p:sp>
      <p:sp>
        <p:nvSpPr>
          <p:cNvPr id="53043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Для правки структуры щелкните мышью</a:t>
            </a:r>
          </a:p>
          <a:p>
            <a:pPr lvl="1"/>
            <a:r>
              <a:rPr lang="en-GB"/>
              <a:t>Второй уровень структуры</a:t>
            </a:r>
          </a:p>
          <a:p>
            <a:pPr lvl="2"/>
            <a:r>
              <a:rPr lang="en-GB"/>
              <a:t>Третий уровень структуры</a:t>
            </a:r>
          </a:p>
          <a:p>
            <a:pPr lvl="3"/>
            <a:r>
              <a:rPr lang="en-GB"/>
              <a:t>Четвёртый уровень структуры</a:t>
            </a:r>
          </a:p>
          <a:p>
            <a:pPr lvl="4"/>
            <a:r>
              <a:rPr lang="en-GB"/>
              <a:t>Пятый уровень структуры</a:t>
            </a:r>
          </a:p>
          <a:p>
            <a:pPr lvl="4"/>
            <a:r>
              <a:rPr lang="en-GB"/>
              <a:t>Шестой уровень структуры</a:t>
            </a:r>
          </a:p>
          <a:p>
            <a:pPr lvl="4"/>
            <a:r>
              <a:rPr lang="en-GB"/>
              <a:t>Седьмой уровень структуры</a:t>
            </a:r>
          </a:p>
          <a:p>
            <a:pPr lvl="4"/>
            <a:r>
              <a:rPr lang="en-GB"/>
              <a:t>Восьмой уровень структуры</a:t>
            </a:r>
          </a:p>
          <a:p>
            <a:pPr lvl="4"/>
            <a:r>
              <a:rPr lang="en-GB"/>
              <a:t>Девятый уровень структуры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buClr>
                <a:srgbClr val="000000"/>
              </a:buClr>
              <a:buSzPct val="45000"/>
              <a:buFont typeface="Wingdings" charset="2"/>
              <a:buNone/>
              <a:defRPr sz="1200">
                <a:solidFill>
                  <a:srgbClr val="898989"/>
                </a:solidFill>
                <a:latin typeface="Times New Roman" pitchFamily="16" charset="0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6324" name="Text Box 4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ru-RU" dirty="0">
              <a:ea typeface="Microsoft YaHei" charset="-122"/>
              <a:cs typeface="+mn-cs"/>
            </a:endParaRPr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45000"/>
              <a:buFont typeface="Wingdings" charset="2"/>
              <a:buNone/>
              <a:defRPr sz="1200">
                <a:solidFill>
                  <a:srgbClr val="898989"/>
                </a:solidFill>
                <a:latin typeface="Times New Roman" pitchFamily="16" charset="0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fld id="{9BD071F9-4D69-47B8-ABEF-86DA7C98B4C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88" r:id="rId1"/>
    <p:sldLayoutId id="2147484187" r:id="rId2"/>
    <p:sldLayoutId id="2147484186" r:id="rId3"/>
    <p:sldLayoutId id="2147484185" r:id="rId4"/>
    <p:sldLayoutId id="2147484184" r:id="rId5"/>
    <p:sldLayoutId id="2147484183" r:id="rId6"/>
    <p:sldLayoutId id="2147484182" r:id="rId7"/>
    <p:sldLayoutId id="2147484181" r:id="rId8"/>
    <p:sldLayoutId id="2147484180" r:id="rId9"/>
    <p:sldLayoutId id="2147484179" r:id="rId10"/>
    <p:sldLayoutId id="2147484178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100000">
              <a:srgbClr val="74EEF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2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1141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Для правки текста заголовка щелкните мышью</a:t>
            </a:r>
          </a:p>
        </p:txBody>
      </p:sp>
      <p:sp>
        <p:nvSpPr>
          <p:cNvPr id="542723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Для правки структуры щелкните мышью</a:t>
            </a:r>
          </a:p>
          <a:p>
            <a:pPr lvl="1"/>
            <a:r>
              <a:rPr lang="en-GB"/>
              <a:t>Второй уровень структуры</a:t>
            </a:r>
          </a:p>
          <a:p>
            <a:pPr lvl="2"/>
            <a:r>
              <a:rPr lang="en-GB"/>
              <a:t>Третий уровень структуры</a:t>
            </a:r>
          </a:p>
          <a:p>
            <a:pPr lvl="3"/>
            <a:r>
              <a:rPr lang="en-GB"/>
              <a:t>Четвёртый уровень структуры</a:t>
            </a:r>
          </a:p>
          <a:p>
            <a:pPr lvl="4"/>
            <a:r>
              <a:rPr lang="en-GB"/>
              <a:t>Пятый уровень структуры</a:t>
            </a:r>
          </a:p>
          <a:p>
            <a:pPr lvl="4"/>
            <a:r>
              <a:rPr lang="en-GB"/>
              <a:t>Шестой уровень структуры</a:t>
            </a:r>
          </a:p>
          <a:p>
            <a:pPr lvl="4"/>
            <a:r>
              <a:rPr lang="en-GB"/>
              <a:t>Седьмой уровень структуры</a:t>
            </a:r>
          </a:p>
          <a:p>
            <a:pPr lvl="4"/>
            <a:r>
              <a:rPr lang="en-GB"/>
              <a:t>Восьмой уровень структуры</a:t>
            </a:r>
          </a:p>
          <a:p>
            <a:pPr lvl="4"/>
            <a:r>
              <a:rPr lang="en-GB"/>
              <a:t>Девятый уровень структуры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buClr>
                <a:srgbClr val="000000"/>
              </a:buClr>
              <a:buSzPct val="45000"/>
              <a:buFont typeface="Wingdings" charset="2"/>
              <a:buNone/>
              <a:defRPr sz="1200">
                <a:solidFill>
                  <a:srgbClr val="898989"/>
                </a:solidFill>
                <a:latin typeface="Times New Roman" pitchFamily="16" charset="0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ru-RU" dirty="0">
              <a:ea typeface="Microsoft YaHei" charset="-122"/>
              <a:cs typeface="+mn-cs"/>
            </a:endParaRPr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45000"/>
              <a:buFont typeface="Wingdings" charset="2"/>
              <a:buNone/>
              <a:defRPr sz="1200">
                <a:solidFill>
                  <a:srgbClr val="898989"/>
                </a:solidFill>
                <a:latin typeface="Times New Roman" pitchFamily="16" charset="0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fld id="{05396473-8B73-41F4-83E2-CA1D02F7A60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99" r:id="rId1"/>
    <p:sldLayoutId id="2147484198" r:id="rId2"/>
    <p:sldLayoutId id="2147484197" r:id="rId3"/>
    <p:sldLayoutId id="2147484196" r:id="rId4"/>
    <p:sldLayoutId id="2147484195" r:id="rId5"/>
    <p:sldLayoutId id="2147484194" r:id="rId6"/>
    <p:sldLayoutId id="2147484193" r:id="rId7"/>
    <p:sldLayoutId id="2147484192" r:id="rId8"/>
    <p:sldLayoutId id="2147484191" r:id="rId9"/>
    <p:sldLayoutId id="2147484190" r:id="rId10"/>
    <p:sldLayoutId id="2147484189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100000">
              <a:srgbClr val="74EEF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1141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Для правки текста заголовка щелкните мышью</a:t>
            </a:r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Для правки структуры щелкните мышью</a:t>
            </a:r>
          </a:p>
          <a:p>
            <a:pPr lvl="1"/>
            <a:r>
              <a:rPr lang="en-GB"/>
              <a:t>Второй уровень структуры</a:t>
            </a:r>
          </a:p>
          <a:p>
            <a:pPr lvl="2"/>
            <a:r>
              <a:rPr lang="en-GB"/>
              <a:t>Третий уровень структуры</a:t>
            </a:r>
          </a:p>
          <a:p>
            <a:pPr lvl="3"/>
            <a:r>
              <a:rPr lang="en-GB"/>
              <a:t>Четвёртый уровень структуры</a:t>
            </a:r>
          </a:p>
          <a:p>
            <a:pPr lvl="4"/>
            <a:r>
              <a:rPr lang="en-GB"/>
              <a:t>Пятый уровень структуры</a:t>
            </a:r>
          </a:p>
          <a:p>
            <a:pPr lvl="4"/>
            <a:r>
              <a:rPr lang="en-GB"/>
              <a:t>Шестой уровень структуры</a:t>
            </a:r>
          </a:p>
          <a:p>
            <a:pPr lvl="4"/>
            <a:r>
              <a:rPr lang="en-GB"/>
              <a:t>Седьмой уровень структуры</a:t>
            </a:r>
          </a:p>
          <a:p>
            <a:pPr lvl="4"/>
            <a:r>
              <a:rPr lang="en-GB"/>
              <a:t>Восьмой уровень структуры</a:t>
            </a:r>
          </a:p>
          <a:p>
            <a:pPr lvl="4"/>
            <a:r>
              <a:rPr lang="en-GB"/>
              <a:t>Девятый уровень структуры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 sz="1200">
                <a:solidFill>
                  <a:srgbClr val="898989"/>
                </a:solidFill>
                <a:latin typeface="+mn-lt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ru-RU" dirty="0">
              <a:ea typeface="Microsoft YaHei" charset="-122"/>
              <a:cs typeface="+mn-cs"/>
            </a:endParaRPr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 sz="1200">
                <a:solidFill>
                  <a:srgbClr val="898989"/>
                </a:solidFill>
                <a:latin typeface="+mn-lt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fld id="{73AD53D0-2237-40D8-8AFB-D221335BBEC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58" r:id="rId2"/>
    <p:sldLayoutId id="2147483757" r:id="rId3"/>
    <p:sldLayoutId id="2147483756" r:id="rId4"/>
    <p:sldLayoutId id="2147483755" r:id="rId5"/>
    <p:sldLayoutId id="2147483754" r:id="rId6"/>
    <p:sldLayoutId id="2147483753" r:id="rId7"/>
    <p:sldLayoutId id="2147483752" r:id="rId8"/>
    <p:sldLayoutId id="2147483751" r:id="rId9"/>
    <p:sldLayoutId id="2147483750" r:id="rId10"/>
    <p:sldLayoutId id="2147483749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100000">
              <a:srgbClr val="74EEF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1141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Для правки текста заголовка щелкните мышью</a:t>
            </a:r>
          </a:p>
        </p:txBody>
      </p:sp>
      <p:sp>
        <p:nvSpPr>
          <p:cNvPr id="6349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Для правки структуры щелкните мышью</a:t>
            </a:r>
          </a:p>
          <a:p>
            <a:pPr lvl="1"/>
            <a:r>
              <a:rPr lang="en-GB"/>
              <a:t>Второй уровень структуры</a:t>
            </a:r>
          </a:p>
          <a:p>
            <a:pPr lvl="2"/>
            <a:r>
              <a:rPr lang="en-GB"/>
              <a:t>Третий уровень структуры</a:t>
            </a:r>
          </a:p>
          <a:p>
            <a:pPr lvl="3"/>
            <a:r>
              <a:rPr lang="en-GB"/>
              <a:t>Четвёртый уровень структуры</a:t>
            </a:r>
          </a:p>
          <a:p>
            <a:pPr lvl="4"/>
            <a:r>
              <a:rPr lang="en-GB"/>
              <a:t>Пятый уровень структуры</a:t>
            </a:r>
          </a:p>
          <a:p>
            <a:pPr lvl="4"/>
            <a:r>
              <a:rPr lang="en-GB"/>
              <a:t>Шестой уровень структуры</a:t>
            </a:r>
          </a:p>
          <a:p>
            <a:pPr lvl="4"/>
            <a:r>
              <a:rPr lang="en-GB"/>
              <a:t>Седьмой уровень структуры</a:t>
            </a:r>
          </a:p>
          <a:p>
            <a:pPr lvl="4"/>
            <a:r>
              <a:rPr lang="en-GB"/>
              <a:t>Восьмой уровень структуры</a:t>
            </a:r>
          </a:p>
          <a:p>
            <a:pPr lvl="4"/>
            <a:r>
              <a:rPr lang="en-GB"/>
              <a:t>Девятый уровень структуры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buClr>
                <a:srgbClr val="000000"/>
              </a:buClr>
              <a:buSzPct val="45000"/>
              <a:buFont typeface="Wingdings" charset="2"/>
              <a:buNone/>
              <a:defRPr sz="1200">
                <a:solidFill>
                  <a:srgbClr val="898989"/>
                </a:solidFill>
                <a:latin typeface="Times New Roman" pitchFamily="16" charset="0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ru-RU" dirty="0">
              <a:ea typeface="Microsoft YaHei" charset="-122"/>
              <a:cs typeface="+mn-cs"/>
            </a:endParaRP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45000"/>
              <a:buFont typeface="Wingdings" charset="2"/>
              <a:buNone/>
              <a:defRPr sz="1200">
                <a:solidFill>
                  <a:srgbClr val="898989"/>
                </a:solidFill>
                <a:latin typeface="Times New Roman" pitchFamily="16" charset="0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fld id="{8569C2AC-EE76-488D-84EF-BF4F9522B2D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9" r:id="rId2"/>
    <p:sldLayoutId id="2147483768" r:id="rId3"/>
    <p:sldLayoutId id="2147483767" r:id="rId4"/>
    <p:sldLayoutId id="2147483766" r:id="rId5"/>
    <p:sldLayoutId id="2147483765" r:id="rId6"/>
    <p:sldLayoutId id="2147483764" r:id="rId7"/>
    <p:sldLayoutId id="2147483763" r:id="rId8"/>
    <p:sldLayoutId id="2147483762" r:id="rId9"/>
    <p:sldLayoutId id="2147483761" r:id="rId10"/>
    <p:sldLayoutId id="2147483760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100000">
              <a:srgbClr val="74EEF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1141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Для правки текста заголовка щелкните мышью</a:t>
            </a:r>
          </a:p>
        </p:txBody>
      </p:sp>
      <p:sp>
        <p:nvSpPr>
          <p:cNvPr id="75779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Для правки структуры щелкните мышью</a:t>
            </a:r>
          </a:p>
          <a:p>
            <a:pPr lvl="1"/>
            <a:r>
              <a:rPr lang="en-GB"/>
              <a:t>Второй уровень структуры</a:t>
            </a:r>
          </a:p>
          <a:p>
            <a:pPr lvl="2"/>
            <a:r>
              <a:rPr lang="en-GB"/>
              <a:t>Третий уровень структуры</a:t>
            </a:r>
          </a:p>
          <a:p>
            <a:pPr lvl="3"/>
            <a:r>
              <a:rPr lang="en-GB"/>
              <a:t>Четвёртый уровень структуры</a:t>
            </a:r>
          </a:p>
          <a:p>
            <a:pPr lvl="4"/>
            <a:r>
              <a:rPr lang="en-GB"/>
              <a:t>Пятый уровень структуры</a:t>
            </a:r>
          </a:p>
          <a:p>
            <a:pPr lvl="4"/>
            <a:r>
              <a:rPr lang="en-GB"/>
              <a:t>Шестой уровень структуры</a:t>
            </a:r>
          </a:p>
          <a:p>
            <a:pPr lvl="4"/>
            <a:r>
              <a:rPr lang="en-GB"/>
              <a:t>Седьмой уровень структуры</a:t>
            </a:r>
          </a:p>
          <a:p>
            <a:pPr lvl="4"/>
            <a:r>
              <a:rPr lang="en-GB"/>
              <a:t>Восьмой уровень структуры</a:t>
            </a:r>
          </a:p>
          <a:p>
            <a:pPr lvl="4"/>
            <a:r>
              <a:rPr lang="en-GB"/>
              <a:t>Девятый уровень структуры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buClr>
                <a:srgbClr val="000000"/>
              </a:buClr>
              <a:buSzPct val="45000"/>
              <a:buFont typeface="Wingdings" charset="2"/>
              <a:buNone/>
              <a:defRPr sz="1200">
                <a:solidFill>
                  <a:srgbClr val="898989"/>
                </a:solidFill>
                <a:latin typeface="Times New Roman" pitchFamily="16" charset="0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ru-RU" dirty="0">
              <a:ea typeface="Microsoft YaHei" charset="-122"/>
              <a:cs typeface="+mn-cs"/>
            </a:endParaRPr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45000"/>
              <a:buFont typeface="Wingdings" charset="2"/>
              <a:buNone/>
              <a:defRPr sz="1200">
                <a:solidFill>
                  <a:srgbClr val="898989"/>
                </a:solidFill>
                <a:latin typeface="Times New Roman" pitchFamily="16" charset="0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fld id="{2EDA6BF9-6742-4CC3-9BC3-A9BC41FD503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0" r:id="rId2"/>
    <p:sldLayoutId id="2147483779" r:id="rId3"/>
    <p:sldLayoutId id="2147483778" r:id="rId4"/>
    <p:sldLayoutId id="2147483777" r:id="rId5"/>
    <p:sldLayoutId id="2147483776" r:id="rId6"/>
    <p:sldLayoutId id="2147483775" r:id="rId7"/>
    <p:sldLayoutId id="2147483774" r:id="rId8"/>
    <p:sldLayoutId id="2147483773" r:id="rId9"/>
    <p:sldLayoutId id="2147483772" r:id="rId10"/>
    <p:sldLayoutId id="2147483771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100000">
              <a:srgbClr val="74EEF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1141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Для правки текста заголовка щелкните мышью</a:t>
            </a:r>
          </a:p>
        </p:txBody>
      </p:sp>
      <p:sp>
        <p:nvSpPr>
          <p:cNvPr id="8806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Для правки структуры щелкните мышью</a:t>
            </a:r>
          </a:p>
          <a:p>
            <a:pPr lvl="1"/>
            <a:r>
              <a:rPr lang="en-GB"/>
              <a:t>Второй уровень структуры</a:t>
            </a:r>
          </a:p>
          <a:p>
            <a:pPr lvl="2"/>
            <a:r>
              <a:rPr lang="en-GB"/>
              <a:t>Третий уровень структуры</a:t>
            </a:r>
          </a:p>
          <a:p>
            <a:pPr lvl="3"/>
            <a:r>
              <a:rPr lang="en-GB"/>
              <a:t>Четвёртый уровень структуры</a:t>
            </a:r>
          </a:p>
          <a:p>
            <a:pPr lvl="4"/>
            <a:r>
              <a:rPr lang="en-GB"/>
              <a:t>Пятый уровень структуры</a:t>
            </a:r>
          </a:p>
          <a:p>
            <a:pPr lvl="4"/>
            <a:r>
              <a:rPr lang="en-GB"/>
              <a:t>Шестой уровень структуры</a:t>
            </a:r>
          </a:p>
          <a:p>
            <a:pPr lvl="4"/>
            <a:r>
              <a:rPr lang="en-GB"/>
              <a:t>Седьмой уровень структуры</a:t>
            </a:r>
          </a:p>
          <a:p>
            <a:pPr lvl="4"/>
            <a:r>
              <a:rPr lang="en-GB"/>
              <a:t>Восьмой уровень структуры</a:t>
            </a:r>
          </a:p>
          <a:p>
            <a:pPr lvl="4"/>
            <a:r>
              <a:rPr lang="en-GB"/>
              <a:t>Девятый уровень структуры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buClr>
                <a:srgbClr val="000000"/>
              </a:buClr>
              <a:buSzPct val="45000"/>
              <a:buFont typeface="Wingdings" charset="2"/>
              <a:buNone/>
              <a:defRPr sz="1200">
                <a:solidFill>
                  <a:srgbClr val="898989"/>
                </a:solidFill>
                <a:latin typeface="Times New Roman" pitchFamily="16" charset="0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ru-RU" dirty="0">
              <a:ea typeface="Microsoft YaHei" charset="-122"/>
              <a:cs typeface="+mn-cs"/>
            </a:endParaRP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45000"/>
              <a:buFont typeface="Wingdings" charset="2"/>
              <a:buNone/>
              <a:defRPr sz="1200">
                <a:solidFill>
                  <a:srgbClr val="898989"/>
                </a:solidFill>
                <a:latin typeface="Times New Roman" pitchFamily="16" charset="0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fld id="{1E7483FB-8A18-4EE7-AAF6-C8B2F070509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1" r:id="rId2"/>
    <p:sldLayoutId id="2147483790" r:id="rId3"/>
    <p:sldLayoutId id="2147483789" r:id="rId4"/>
    <p:sldLayoutId id="2147483788" r:id="rId5"/>
    <p:sldLayoutId id="2147483787" r:id="rId6"/>
    <p:sldLayoutId id="2147483786" r:id="rId7"/>
    <p:sldLayoutId id="2147483785" r:id="rId8"/>
    <p:sldLayoutId id="2147483784" r:id="rId9"/>
    <p:sldLayoutId id="2147483783" r:id="rId10"/>
    <p:sldLayoutId id="2147483782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100000">
              <a:srgbClr val="74EEF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1141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Для правки текста заголовка щелкните мышью</a:t>
            </a:r>
          </a:p>
        </p:txBody>
      </p:sp>
      <p:sp>
        <p:nvSpPr>
          <p:cNvPr id="10035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Для правки структуры щелкните мышью</a:t>
            </a:r>
          </a:p>
          <a:p>
            <a:pPr lvl="1"/>
            <a:r>
              <a:rPr lang="en-GB"/>
              <a:t>Второй уровень структуры</a:t>
            </a:r>
          </a:p>
          <a:p>
            <a:pPr lvl="2"/>
            <a:r>
              <a:rPr lang="en-GB"/>
              <a:t>Третий уровень структуры</a:t>
            </a:r>
          </a:p>
          <a:p>
            <a:pPr lvl="3"/>
            <a:r>
              <a:rPr lang="en-GB"/>
              <a:t>Четвёртый уровень структуры</a:t>
            </a:r>
          </a:p>
          <a:p>
            <a:pPr lvl="4"/>
            <a:r>
              <a:rPr lang="en-GB"/>
              <a:t>Пятый уровень структуры</a:t>
            </a:r>
          </a:p>
          <a:p>
            <a:pPr lvl="4"/>
            <a:r>
              <a:rPr lang="en-GB"/>
              <a:t>Шестой уровень структуры</a:t>
            </a:r>
          </a:p>
          <a:p>
            <a:pPr lvl="4"/>
            <a:r>
              <a:rPr lang="en-GB"/>
              <a:t>Седьмой уровень структуры</a:t>
            </a:r>
          </a:p>
          <a:p>
            <a:pPr lvl="4"/>
            <a:r>
              <a:rPr lang="en-GB"/>
              <a:t>Восьмой уровень структуры</a:t>
            </a:r>
          </a:p>
          <a:p>
            <a:pPr lvl="4"/>
            <a:r>
              <a:rPr lang="en-GB"/>
              <a:t>Девятый уровень структуры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buClr>
                <a:srgbClr val="000000"/>
              </a:buClr>
              <a:buSzPct val="45000"/>
              <a:buFont typeface="Wingdings" charset="2"/>
              <a:buNone/>
              <a:defRPr sz="1200">
                <a:solidFill>
                  <a:srgbClr val="898989"/>
                </a:solidFill>
                <a:latin typeface="Times New Roman" pitchFamily="16" charset="0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ru-RU" dirty="0">
              <a:ea typeface="Microsoft YaHei" charset="-122"/>
              <a:cs typeface="+mn-cs"/>
            </a:endParaRPr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45000"/>
              <a:buFont typeface="Wingdings" charset="2"/>
              <a:buNone/>
              <a:defRPr sz="1200">
                <a:solidFill>
                  <a:srgbClr val="898989"/>
                </a:solidFill>
                <a:latin typeface="Times New Roman" pitchFamily="16" charset="0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fld id="{0D786ED5-BC29-4A5A-8FA7-FE220B8BD07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802" r:id="rId2"/>
    <p:sldLayoutId id="2147483801" r:id="rId3"/>
    <p:sldLayoutId id="2147483800" r:id="rId4"/>
    <p:sldLayoutId id="2147483799" r:id="rId5"/>
    <p:sldLayoutId id="2147483798" r:id="rId6"/>
    <p:sldLayoutId id="2147483797" r:id="rId7"/>
    <p:sldLayoutId id="2147483796" r:id="rId8"/>
    <p:sldLayoutId id="2147483795" r:id="rId9"/>
    <p:sldLayoutId id="2147483794" r:id="rId10"/>
    <p:sldLayoutId id="2147483793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033" name="Text Box 1"/>
          <p:cNvSpPr txBox="1">
            <a:spLocks noChangeArrowheads="1"/>
          </p:cNvSpPr>
          <p:nvPr/>
        </p:nvSpPr>
        <p:spPr bwMode="auto">
          <a:xfrm>
            <a:off x="684213" y="908720"/>
            <a:ext cx="7954962" cy="266429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000" b="1" dirty="0">
                <a:solidFill>
                  <a:srgbClr val="000000"/>
                </a:solidFill>
              </a:rPr>
              <a:t>МЕРОПРИЯТИЯ ПО СНИЖЕНИЮ СМЕРТНОСТИ ЛИЦ С ПСИХИЧЕСКИМИ РАССТРОЙСТВАМИ, СОСТОЯЩИМИ ПОД ДИСПАНСЕРНЫМ НАБЛЮДЕНИЕМ ПСИХИАТРОВ, </a:t>
            </a:r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000" b="1" dirty="0">
                <a:solidFill>
                  <a:srgbClr val="000000"/>
                </a:solidFill>
              </a:rPr>
              <a:t>В КРАСНОДАРСКОМ КРАЕ</a:t>
            </a:r>
          </a:p>
        </p:txBody>
      </p:sp>
      <p:sp>
        <p:nvSpPr>
          <p:cNvPr id="556034" name="Text Box 1"/>
          <p:cNvSpPr txBox="1">
            <a:spLocks noChangeArrowheads="1"/>
          </p:cNvSpPr>
          <p:nvPr/>
        </p:nvSpPr>
        <p:spPr bwMode="auto">
          <a:xfrm>
            <a:off x="836613" y="5445844"/>
            <a:ext cx="7954962" cy="1079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800" b="1" dirty="0">
                <a:solidFill>
                  <a:srgbClr val="000000"/>
                </a:solidFill>
              </a:rPr>
              <a:t>Краснодар,</a:t>
            </a:r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800" b="1" dirty="0">
                <a:solidFill>
                  <a:srgbClr val="000000"/>
                </a:solidFill>
              </a:rPr>
              <a:t>20.09.2023г.</a:t>
            </a:r>
          </a:p>
        </p:txBody>
      </p:sp>
      <p:sp>
        <p:nvSpPr>
          <p:cNvPr id="4" name="Text Box 1"/>
          <p:cNvSpPr txBox="1">
            <a:spLocks noChangeArrowheads="1"/>
          </p:cNvSpPr>
          <p:nvPr/>
        </p:nvSpPr>
        <p:spPr bwMode="auto">
          <a:xfrm>
            <a:off x="4571999" y="4077072"/>
            <a:ext cx="4371975" cy="1079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r>
              <a:rPr lang="ru-RU" sz="1400" dirty="0">
                <a:solidFill>
                  <a:schemeClr val="tx1"/>
                </a:solidFill>
              </a:rPr>
              <a:t>Шапошников Н.Н., главный внештатный специалист психиатр Министерства здравоохранения Краснодарского края, заместитель главного врача по медицинской части ГБУЗ СПБ № 7 МЗ КК, г. Краснодар.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249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274638"/>
            <a:ext cx="8496944" cy="1210146"/>
          </a:xfrm>
        </p:spPr>
        <p:txBody>
          <a:bodyPr/>
          <a:lstStyle/>
          <a:p>
            <a:r>
              <a:rPr lang="ru-RU" sz="2800" b="1" dirty="0"/>
              <a:t>ПОБОЧНЫЕ ЭФФЕКТЫ ПРИ ЛЕЧЕНИИ ПСИХОТРОПНЫМИ СРЕДСТВАМИ</a:t>
            </a:r>
            <a:br>
              <a:rPr lang="ru-RU" sz="2800" b="1" dirty="0"/>
            </a:br>
            <a:endParaRPr lang="ru-RU" sz="1350" b="1" dirty="0"/>
          </a:p>
        </p:txBody>
      </p:sp>
      <p:sp>
        <p:nvSpPr>
          <p:cNvPr id="5652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4911" y="1412776"/>
            <a:ext cx="8224837" cy="5040560"/>
          </a:xfrm>
        </p:spPr>
        <p:txBody>
          <a:bodyPr/>
          <a:lstStyle/>
          <a:p>
            <a:r>
              <a:rPr lang="ru-RU" sz="1800" dirty="0"/>
              <a:t>	</a:t>
            </a:r>
            <a:r>
              <a:rPr lang="ru-RU" sz="1800" b="1" u="sng" dirty="0"/>
              <a:t>Антидепрессанты. </a:t>
            </a:r>
          </a:p>
          <a:p>
            <a:pPr algn="just"/>
            <a:r>
              <a:rPr lang="ru-RU" sz="1800" dirty="0"/>
              <a:t>Побочные действия на сердечно-сосудистую систему проявляются гипотензией, синусовой тахикардией, аритмией, нарушением атриовентрикулярной проводимости. </a:t>
            </a:r>
          </a:p>
          <a:p>
            <a:pPr algn="just"/>
            <a:r>
              <a:rPr lang="ru-RU" sz="1800" dirty="0"/>
              <a:t>Побочные эффекты, связанные с кроветворной системой: угнетение функции костного мозга, лейкопении, агранулоцитоз, тромбоцитопении, гемолитическая анемия. </a:t>
            </a:r>
          </a:p>
          <a:p>
            <a:pPr algn="just"/>
            <a:r>
              <a:rPr lang="ru-RU" sz="1800" dirty="0"/>
              <a:t>Прочие побочные явления: нарушение аккомодации, повышение внутриглазного давления, гипо- или атония кишечника (запоры), задержка мочеиспускания (чаще при приеме традиционных трициклических антидепрессантов и связаны с их холинолитическим действием). </a:t>
            </a:r>
          </a:p>
          <a:p>
            <a:pPr algn="just"/>
            <a:r>
              <a:rPr lang="ru-RU" sz="1800" dirty="0"/>
              <a:t> </a:t>
            </a:r>
            <a:r>
              <a:rPr lang="ru-RU" sz="1800" b="1" dirty="0"/>
              <a:t>	</a:t>
            </a:r>
            <a:r>
              <a:rPr lang="ru-RU" sz="1800" b="1" u="sng" dirty="0"/>
              <a:t>Транквилизаторы. </a:t>
            </a:r>
          </a:p>
          <a:p>
            <a:pPr algn="just"/>
            <a:r>
              <a:rPr lang="ru-RU" sz="1800" dirty="0"/>
              <a:t>Побочные эффекты в виде гипотонии, запоров, тошноты, задержки или недержании мочи, снижении либидо, возможно угнетение дыхательного центра.</a:t>
            </a:r>
          </a:p>
        </p:txBody>
      </p:sp>
    </p:spTree>
    <p:extLst>
      <p:ext uri="{BB962C8B-B14F-4D97-AF65-F5344CB8AC3E}">
        <p14:creationId xmlns:p14="http://schemas.microsoft.com/office/powerpoint/2010/main" val="4059554538"/>
      </p:ext>
    </p:extLst>
  </p:cSld>
  <p:clrMapOvr>
    <a:masterClrMapping/>
  </p:clrMapOvr>
  <p:transition spd="slow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273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74638"/>
            <a:ext cx="8497192" cy="1425575"/>
          </a:xfrm>
        </p:spPr>
        <p:txBody>
          <a:bodyPr/>
          <a:lstStyle/>
          <a:p>
            <a:r>
              <a:rPr lang="ru-RU" sz="3200" dirty="0"/>
              <a:t>Методы своевременной диагностики побочных эффектов психофармакотерапии</a:t>
            </a:r>
          </a:p>
        </p:txBody>
      </p:sp>
      <p:sp>
        <p:nvSpPr>
          <p:cNvPr id="5662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844675"/>
            <a:ext cx="8224837" cy="4608513"/>
          </a:xfrm>
        </p:spPr>
        <p:txBody>
          <a:bodyPr/>
          <a:lstStyle/>
          <a:p>
            <a:pPr algn="just"/>
            <a:r>
              <a:rPr lang="ru-RU" sz="2100" u="sng" dirty="0"/>
              <a:t>Метаболический синдром</a:t>
            </a:r>
            <a:r>
              <a:rPr lang="ru-RU" sz="2100" dirty="0"/>
              <a:t>: 	 контроль АД, объём талии (периметр в см.), уровня глюкозы крови, холестерина, ТГ, ХС ЛПВП, регулярный осмотр терапевта/эндокринолога.</a:t>
            </a:r>
          </a:p>
          <a:p>
            <a:pPr algn="just"/>
            <a:r>
              <a:rPr lang="ru-RU" sz="2100" u="sng" dirty="0"/>
              <a:t>Вторичный паркинсонизм</a:t>
            </a:r>
            <a:r>
              <a:rPr lang="ru-RU" sz="2100" dirty="0"/>
              <a:t>: 	своевременный осмотр невролога.</a:t>
            </a:r>
          </a:p>
          <a:p>
            <a:pPr algn="just"/>
            <a:r>
              <a:rPr lang="ru-RU" sz="2100" u="sng" dirty="0"/>
              <a:t>Нарушения кроветворения</a:t>
            </a:r>
            <a:r>
              <a:rPr lang="ru-RU" sz="2100" dirty="0"/>
              <a:t>: 	ОАК с лейкоформулой, регулярный осмотр терапевта.</a:t>
            </a:r>
          </a:p>
          <a:p>
            <a:pPr algn="just"/>
            <a:r>
              <a:rPr lang="ru-RU" sz="2100" u="sng" dirty="0"/>
              <a:t>Кардиотоксичность</a:t>
            </a:r>
            <a:r>
              <a:rPr lang="ru-RU" sz="2100" dirty="0"/>
              <a:t>: 		ЭКГ, регулярный осмотр терапевта/кардиолога.</a:t>
            </a:r>
          </a:p>
          <a:p>
            <a:pPr algn="just"/>
            <a:r>
              <a:rPr lang="ru-RU" sz="2100" u="sng" dirty="0"/>
              <a:t>Нарушения мочеиспускания</a:t>
            </a:r>
            <a:r>
              <a:rPr lang="ru-RU" sz="2100" dirty="0"/>
              <a:t>: УЗИ МПС, регулярный осмотр уролога с оценкой общего анализа на ПСА.</a:t>
            </a:r>
          </a:p>
          <a:p>
            <a:pPr algn="just"/>
            <a:r>
              <a:rPr lang="ru-RU" sz="2100" dirty="0"/>
              <a:t>Прочие:  своевременные профилактические медицинские осмотры и диспансеризация.</a:t>
            </a:r>
          </a:p>
        </p:txBody>
      </p:sp>
    </p:spTree>
  </p:cSld>
  <p:clrMapOvr>
    <a:masterClrMapping/>
  </p:clrMapOvr>
  <p:transition spd="slow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7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18654"/>
            <a:ext cx="8224838" cy="778098"/>
          </a:xfrm>
        </p:spPr>
        <p:txBody>
          <a:bodyPr/>
          <a:lstStyle/>
          <a:p>
            <a:r>
              <a:rPr lang="ru-RU" dirty="0"/>
              <a:t>ДИСПАНСЕРИЗАЦИЯ</a:t>
            </a:r>
          </a:p>
        </p:txBody>
      </p:sp>
      <p:sp>
        <p:nvSpPr>
          <p:cNvPr id="584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628800"/>
            <a:ext cx="8568952" cy="4608512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ru-RU" sz="1900" dirty="0"/>
              <a:t>Согласно пункта 5 приложения к приказу МЗ РФ от 27 апреля 2021 года №404н «Об утверждении Порядка проведения профилактического медицинского осмотра и диспансеризации определенных групп взрослого населения»:</a:t>
            </a:r>
          </a:p>
          <a:p>
            <a:pPr algn="just">
              <a:lnSpc>
                <a:spcPct val="80000"/>
              </a:lnSpc>
            </a:pPr>
            <a:r>
              <a:rPr lang="ru-RU" sz="1900" dirty="0"/>
              <a:t> «Диспансеризация проводится:</a:t>
            </a:r>
          </a:p>
          <a:p>
            <a:pPr algn="just">
              <a:lnSpc>
                <a:spcPct val="80000"/>
              </a:lnSpc>
            </a:pPr>
            <a:r>
              <a:rPr lang="ru-RU" sz="1900" dirty="0"/>
              <a:t>1) 1 раз в три года в возрасте от 18 до 39 лет включительно;</a:t>
            </a:r>
          </a:p>
          <a:p>
            <a:pPr algn="just">
              <a:lnSpc>
                <a:spcPct val="80000"/>
              </a:lnSpc>
            </a:pPr>
            <a:r>
              <a:rPr lang="ru-RU" sz="1900" dirty="0"/>
              <a:t>2) ежегодно в возрасте 40 лет и старше, а также в отношении отдельных категорий граждан». </a:t>
            </a:r>
          </a:p>
          <a:p>
            <a:pPr algn="just"/>
            <a:r>
              <a:rPr lang="ru-RU" sz="1900" dirty="0"/>
              <a:t>Согласно пункту 19 Приложения к приказу Минздрава России                   от 26.10.2017г. №869н «Порядок проведения диспансеризации определенных групп взрослого населения»: </a:t>
            </a:r>
          </a:p>
          <a:p>
            <a:pPr algn="just"/>
            <a:r>
              <a:rPr lang="ru-RU" sz="1900" dirty="0"/>
              <a:t>19. Основными критериями эффективности диспансеризации взрослого населения являются:</a:t>
            </a:r>
          </a:p>
          <a:p>
            <a:pPr algn="just"/>
            <a:r>
              <a:rPr lang="ru-RU" sz="1900" dirty="0"/>
              <a:t>1) охват диспансеризацией населения, подлежащего диспансеризации    в текущем году (плановое значение - не менее 63%)».</a:t>
            </a:r>
          </a:p>
          <a:p>
            <a:pPr algn="just">
              <a:lnSpc>
                <a:spcPct val="80000"/>
              </a:lnSpc>
            </a:pPr>
            <a:endParaRPr lang="ru-RU" sz="1600" dirty="0"/>
          </a:p>
          <a:p>
            <a:pPr algn="just">
              <a:lnSpc>
                <a:spcPct val="80000"/>
              </a:lnSpc>
            </a:pPr>
            <a:endParaRPr lang="ru-RU" sz="2500" dirty="0"/>
          </a:p>
        </p:txBody>
      </p:sp>
    </p:spTree>
  </p:cSld>
  <p:clrMapOvr>
    <a:masterClrMapping/>
  </p:clrMapOvr>
  <p:transition spd="slow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980728"/>
            <a:ext cx="8208912" cy="5544616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ru-RU" sz="2000" dirty="0"/>
              <a:t>     «…Диспансеризация и профилактические осмотры помогают вовремя выявить заболевание на ранней стадии, оказать необходимую помощь и спасти жизнь и здоровье пациента.       В России уделяется большое внимание профилактическим мероприятиям. Так, в 2022 году диспансеризацию                       и профилактические осмотры прошли почти 68 млн человек.</a:t>
            </a:r>
          </a:p>
          <a:p>
            <a:pPr algn="just">
              <a:lnSpc>
                <a:spcPct val="80000"/>
              </a:lnSpc>
            </a:pPr>
            <a:r>
              <a:rPr lang="ru-RU" sz="2000" dirty="0"/>
              <a:t>     На 2023 год  — это 87 миллионов — 59,7 % населения нашей страны. Борьба с </a:t>
            </a:r>
            <a:r>
              <a:rPr lang="ru-RU" sz="2000" dirty="0" err="1"/>
              <a:t>онкозаболеваниями</a:t>
            </a:r>
            <a:r>
              <a:rPr lang="ru-RU" sz="2000" dirty="0"/>
              <a:t> - ещё один приоритет государственной политики в сфере здравоохранения. Их выявление на ранней стадии принципиально для своевременности начала лечения. Впервые в прошлом году диагностика на ранних стадиях — на первой и второй стадиях — составила 59,5 процента. Это самый высокий показатель вообще за всю историю Российской Федерации. Это работает, и по онкологии результатом стало снижение смертности за время реализации проекта — более 7,5 процента по сравнению с 2019 годом…»</a:t>
            </a:r>
          </a:p>
          <a:p>
            <a:pPr algn="just">
              <a:lnSpc>
                <a:spcPct val="80000"/>
              </a:lnSpc>
            </a:pPr>
            <a:r>
              <a:rPr lang="ru-RU" sz="2000" dirty="0"/>
              <a:t>     </a:t>
            </a:r>
            <a:r>
              <a:rPr lang="ru-RU" sz="1600" dirty="0"/>
              <a:t>(Министр здравоохранения Российской Федерации Михаил Альбертович Мурашко)</a:t>
            </a:r>
          </a:p>
          <a:p>
            <a:pPr algn="just">
              <a:lnSpc>
                <a:spcPct val="80000"/>
              </a:lnSpc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390773384"/>
      </p:ext>
    </p:extLst>
  </p:cSld>
  <p:clrMapOvr>
    <a:masterClrMapping/>
  </p:clrMapOvr>
  <p:transition spd="slow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706" name="Rectangle 2"/>
          <p:cNvSpPr>
            <a:spLocks noGrp="1" noChangeArrowheads="1"/>
          </p:cNvSpPr>
          <p:nvPr>
            <p:ph type="title"/>
          </p:nvPr>
        </p:nvSpPr>
        <p:spPr>
          <a:xfrm>
            <a:off x="550665" y="620688"/>
            <a:ext cx="8224838" cy="1282154"/>
          </a:xfrm>
        </p:spPr>
        <p:txBody>
          <a:bodyPr/>
          <a:lstStyle/>
          <a:p>
            <a:r>
              <a:rPr lang="ru-RU" sz="2800" dirty="0"/>
              <a:t>Основные мероприятия по охвату профилактическими медицинскими осмотрами лиц, состоящих под диспансерным наблюдением у врача психиатра</a:t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584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2060848"/>
            <a:ext cx="8568952" cy="4392488"/>
          </a:xfrm>
        </p:spPr>
        <p:txBody>
          <a:bodyPr/>
          <a:lstStyle/>
          <a:p>
            <a:pPr algn="just">
              <a:spcBef>
                <a:spcPts val="0"/>
              </a:spcBef>
              <a:buFont typeface="+mj-lt"/>
              <a:buAutoNum type="arabicPeriod"/>
            </a:pPr>
            <a:r>
              <a:rPr lang="ru-RU" sz="1700" dirty="0"/>
              <a:t>С целью раннего выявления возможных побочных эффектов психофармакотерапии и профилактики предотвратимых причин смертности необходимо своевременное обследование лиц с риском развития соответствующих заболеваний (сердечно-сосудистого риска, онкологического риска, риска лёгочных заболеваний и т.д.) своевременно обследовать              в медицинских организациях. </a:t>
            </a:r>
          </a:p>
          <a:p>
            <a:pPr algn="just">
              <a:spcBef>
                <a:spcPts val="0"/>
              </a:spcBef>
              <a:buFont typeface="+mj-lt"/>
              <a:buAutoNum type="arabicPeriod"/>
            </a:pPr>
            <a:r>
              <a:rPr lang="ru-RU" sz="1700" dirty="0"/>
              <a:t>Врачам-психиатрам психиатрических диспансеров, психиатрических кабинетов ЦРБ и проч. своевременно направлять на профилактические медицинские осмотры, в т.ч. диспансеризацию, лиц с психическими расстройствами, находящихся под диспансерным наблюдением. </a:t>
            </a:r>
          </a:p>
          <a:p>
            <a:pPr algn="just">
              <a:spcBef>
                <a:spcPts val="0"/>
              </a:spcBef>
              <a:buFont typeface="+mj-lt"/>
              <a:buAutoNum type="arabicPeriod"/>
            </a:pPr>
            <a:r>
              <a:rPr lang="ru-RU" sz="1700" dirty="0"/>
              <a:t>Разместить визуальную агитацию по направлению пациентов на прохождение профилактических мероприятий.</a:t>
            </a:r>
          </a:p>
          <a:p>
            <a:pPr algn="just">
              <a:spcBef>
                <a:spcPts val="0"/>
              </a:spcBef>
              <a:buFont typeface="+mj-lt"/>
              <a:buAutoNum type="arabicPeriod"/>
            </a:pPr>
            <a:r>
              <a:rPr lang="ru-RU" sz="1700" dirty="0"/>
              <a:t>Проактивное приглашение пациентов к прохождению </a:t>
            </a:r>
            <a:r>
              <a:rPr lang="ru-RU" sz="1700"/>
              <a:t>профилактических осмотров.</a:t>
            </a:r>
            <a:endParaRPr lang="ru-RU" sz="1700" dirty="0"/>
          </a:p>
          <a:p>
            <a:pPr algn="just">
              <a:spcBef>
                <a:spcPts val="0"/>
              </a:spcBef>
              <a:buFont typeface="+mj-lt"/>
              <a:buAutoNum type="arabicPeriod"/>
            </a:pPr>
            <a:r>
              <a:rPr lang="ru-RU" sz="1700" dirty="0"/>
              <a:t>Проведение ПМО сельским жителям в условиях </a:t>
            </a:r>
            <a:r>
              <a:rPr lang="ru-RU" sz="1700" dirty="0" err="1"/>
              <a:t>ФАПов</a:t>
            </a:r>
            <a:r>
              <a:rPr lang="ru-RU" sz="1700" dirty="0"/>
              <a:t> и врачебных амбулаторий.</a:t>
            </a:r>
          </a:p>
        </p:txBody>
      </p:sp>
    </p:spTree>
    <p:extLst>
      <p:ext uri="{BB962C8B-B14F-4D97-AF65-F5344CB8AC3E}">
        <p14:creationId xmlns:p14="http://schemas.microsoft.com/office/powerpoint/2010/main" val="525995890"/>
      </p:ext>
    </p:extLst>
  </p:cSld>
  <p:clrMapOvr>
    <a:masterClrMapping/>
  </p:clrMapOvr>
  <p:transition spd="slow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297" name="Text Box 1"/>
          <p:cNvSpPr txBox="1">
            <a:spLocks noChangeArrowheads="1"/>
          </p:cNvSpPr>
          <p:nvPr/>
        </p:nvSpPr>
        <p:spPr bwMode="auto">
          <a:xfrm>
            <a:off x="457200" y="2786063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5400" dirty="0">
                <a:solidFill>
                  <a:srgbClr val="000000"/>
                </a:solidFill>
              </a:rPr>
              <a:t>Спасибо за внимание!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10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4838" cy="1426170"/>
          </a:xfrm>
        </p:spPr>
        <p:txBody>
          <a:bodyPr/>
          <a:lstStyle/>
          <a:p>
            <a:pPr marL="9525" marR="3810" indent="21431">
              <a:spcBef>
                <a:spcPts val="79"/>
              </a:spcBef>
            </a:pPr>
            <a:r>
              <a:rPr lang="ru-RU" sz="3200" b="1" dirty="0">
                <a:solidFill>
                  <a:prstClr val="black"/>
                </a:solidFill>
                <a:cs typeface="Arial"/>
              </a:rPr>
              <a:t>Первичная специализированная психиатрическая </a:t>
            </a:r>
            <a:br>
              <a:rPr lang="ru-RU" sz="3200" b="1" dirty="0">
                <a:solidFill>
                  <a:prstClr val="black"/>
                </a:solidFill>
                <a:cs typeface="Arial"/>
              </a:rPr>
            </a:br>
            <a:r>
              <a:rPr lang="ru-RU" sz="3200" b="1" spc="-4" dirty="0">
                <a:solidFill>
                  <a:prstClr val="black"/>
                </a:solidFill>
                <a:cs typeface="Arial"/>
              </a:rPr>
              <a:t>медико- санитарная</a:t>
            </a:r>
            <a:r>
              <a:rPr lang="ru-RU" sz="3200" b="1" spc="-56" dirty="0">
                <a:solidFill>
                  <a:prstClr val="black"/>
                </a:solidFill>
                <a:cs typeface="Arial"/>
              </a:rPr>
              <a:t> </a:t>
            </a:r>
            <a:r>
              <a:rPr lang="ru-RU" sz="3200" b="1" dirty="0">
                <a:solidFill>
                  <a:prstClr val="black"/>
                </a:solidFill>
                <a:cs typeface="Arial"/>
              </a:rPr>
              <a:t>помощь</a:t>
            </a:r>
            <a:endParaRPr lang="ru-RU" sz="3200" dirty="0">
              <a:solidFill>
                <a:prstClr val="black"/>
              </a:solidFill>
              <a:cs typeface="Arial"/>
            </a:endParaRPr>
          </a:p>
        </p:txBody>
      </p:sp>
      <p:sp>
        <p:nvSpPr>
          <p:cNvPr id="5591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916832"/>
            <a:ext cx="8224837" cy="4536504"/>
          </a:xfrm>
        </p:spPr>
        <p:txBody>
          <a:bodyPr/>
          <a:lstStyle/>
          <a:p>
            <a:pPr marL="12700" marR="5080" algn="ctr">
              <a:spcBef>
                <a:spcPts val="100"/>
              </a:spcBef>
            </a:pPr>
            <a:r>
              <a:rPr lang="ru-RU" sz="2800" spc="-20" dirty="0">
                <a:solidFill>
                  <a:prstClr val="black"/>
                </a:solidFill>
              </a:rPr>
              <a:t>6</a:t>
            </a:r>
            <a:r>
              <a:rPr lang="en-US" sz="2800" spc="-20" dirty="0">
                <a:solidFill>
                  <a:prstClr val="black"/>
                </a:solidFill>
              </a:rPr>
              <a:t>4</a:t>
            </a:r>
            <a:r>
              <a:rPr lang="ru-RU" sz="2800" spc="-20" dirty="0">
                <a:solidFill>
                  <a:prstClr val="black"/>
                </a:solidFill>
              </a:rPr>
              <a:t> кабинета врача психиатра детского,</a:t>
            </a:r>
          </a:p>
          <a:p>
            <a:pPr marL="12700" marR="5080" algn="ctr">
              <a:spcBef>
                <a:spcPts val="100"/>
              </a:spcBef>
            </a:pPr>
            <a:r>
              <a:rPr lang="ru-RU" sz="2800" spc="-20" dirty="0">
                <a:solidFill>
                  <a:prstClr val="black"/>
                </a:solidFill>
              </a:rPr>
              <a:t>83 кабинета врача психиатра:</a:t>
            </a:r>
            <a:br>
              <a:rPr lang="ru-RU" sz="2800" spc="-20" dirty="0">
                <a:solidFill>
                  <a:prstClr val="black"/>
                </a:solidFill>
              </a:rPr>
            </a:br>
            <a:r>
              <a:rPr lang="ru-RU" sz="2800" spc="-20" dirty="0">
                <a:solidFill>
                  <a:prstClr val="black"/>
                </a:solidFill>
              </a:rPr>
              <a:t>ГБУЗ «ПНД №2», ГБУЗ «ПНД №3», ГБУЗ «ПНД №4», ГБУЗ «Ейский ПНД», ГБУЗ «Геленджикский ПНД»</a:t>
            </a:r>
            <a:r>
              <a:rPr lang="ru-RU" sz="2800" spc="-20" dirty="0">
                <a:solidFill>
                  <a:prstClr val="black"/>
                </a:solidFill>
                <a:cs typeface="Arial"/>
              </a:rPr>
              <a:t>, </a:t>
            </a:r>
            <a:r>
              <a:rPr lang="ru-RU" sz="2800" spc="-20" dirty="0">
                <a:solidFill>
                  <a:prstClr val="black"/>
                </a:solidFill>
              </a:rPr>
              <a:t>диспансерных отделениях психиатрических больниц </a:t>
            </a:r>
          </a:p>
          <a:p>
            <a:pPr marL="12700" marR="5080" algn="ctr">
              <a:spcBef>
                <a:spcPts val="100"/>
              </a:spcBef>
            </a:pPr>
            <a:r>
              <a:rPr lang="ru-RU" sz="2800" spc="-20" dirty="0">
                <a:solidFill>
                  <a:prstClr val="black"/>
                </a:solidFill>
              </a:rPr>
              <a:t>(ГБУЗ «СКПБ №1», ГБУЗ «СПБ №7»),                 в психиатрических кабинетах 33 ЦРБ и 3 ГБ, Белореченском филиале ГБУЗ «НД», Лабинском филиале ГБУЗ «СПБ №6»</a:t>
            </a:r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10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4838" cy="1930226"/>
          </a:xfrm>
        </p:spPr>
        <p:txBody>
          <a:bodyPr/>
          <a:lstStyle/>
          <a:p>
            <a:r>
              <a:rPr lang="ru-RU" sz="3200" b="1" dirty="0"/>
              <a:t>Информация о лицах с психическими расстройствами, состоящими под диспансерным наблюдением психиатра</a:t>
            </a:r>
          </a:p>
        </p:txBody>
      </p:sp>
      <p:sp>
        <p:nvSpPr>
          <p:cNvPr id="5591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1" y="2492896"/>
            <a:ext cx="8224837" cy="4176365"/>
          </a:xfrm>
        </p:spPr>
        <p:txBody>
          <a:bodyPr/>
          <a:lstStyle/>
          <a:p>
            <a:pPr algn="just"/>
            <a:r>
              <a:rPr lang="ru-RU" sz="1800" dirty="0"/>
              <a:t>На 01.07.2023г. в медицинских организациях, подведомственных министерству здравоохранения Краснодарского края зарегистрировано 143559 человек, страдающих психическими расстройствами, </a:t>
            </a:r>
          </a:p>
          <a:p>
            <a:pPr algn="just"/>
            <a:r>
              <a:rPr lang="ru-RU" sz="1800" dirty="0"/>
              <a:t>из них состоит под диспансерным наблюдением врачей – психиатров 27 337 пациентов, </a:t>
            </a:r>
          </a:p>
          <a:p>
            <a:pPr algn="just"/>
            <a:r>
              <a:rPr lang="ru-RU" sz="1800" dirty="0"/>
              <a:t>из числа которых, лиц, страдающих хроническими и затяжными психическими расстройствами с тяжелыми, стойкими или часто обостряющимися болезненными проявлениями, склонных                      к общественно - опасным действиям, состоящих под активным диспансерным наблюдением врачей – психиатров (АДН) – 998, </a:t>
            </a:r>
          </a:p>
          <a:p>
            <a:pPr algn="just"/>
            <a:r>
              <a:rPr lang="ru-RU" sz="1800" dirty="0"/>
              <a:t>из которых направленных судом на амбулаторное принудительное наблюдение и лечение у врача – психиатра – 299.</a:t>
            </a:r>
          </a:p>
        </p:txBody>
      </p:sp>
    </p:spTree>
    <p:extLst>
      <p:ext uri="{BB962C8B-B14F-4D97-AF65-F5344CB8AC3E}">
        <p14:creationId xmlns:p14="http://schemas.microsoft.com/office/powerpoint/2010/main" val="2860872798"/>
      </p:ext>
    </p:extLst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11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1" y="764704"/>
            <a:ext cx="7920880" cy="5544616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endParaRPr lang="ru-RU" sz="1600" dirty="0"/>
          </a:p>
          <a:p>
            <a:pPr algn="ctr">
              <a:lnSpc>
                <a:spcPct val="90000"/>
              </a:lnSpc>
            </a:pPr>
            <a:r>
              <a:rPr lang="ru-RU" dirty="0"/>
              <a:t>   </a:t>
            </a:r>
            <a:r>
              <a:rPr lang="ru-RU" sz="3600" dirty="0"/>
              <a:t>Ниже приведён анализ изучения причин смертности 1299 больных (73,3% от всех умерших лиц         с психическими расстройствами, состоявших под диспансерным наблюдением врача психиатра) за 2020г и 2021г. по таблицам повозрастной смертности медицинских организаций.</a:t>
            </a:r>
          </a:p>
          <a:p>
            <a:pPr>
              <a:lnSpc>
                <a:spcPct val="90000"/>
              </a:lnSpc>
            </a:pPr>
            <a:endParaRPr lang="ru-RU" sz="2400" dirty="0"/>
          </a:p>
        </p:txBody>
      </p:sp>
    </p:spTree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7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260350"/>
            <a:ext cx="8224837" cy="2016522"/>
          </a:xfrm>
        </p:spPr>
        <p:txBody>
          <a:bodyPr/>
          <a:lstStyle/>
          <a:p>
            <a:r>
              <a:rPr lang="ru-RU" sz="3200" b="1" dirty="0"/>
              <a:t>Анализ смертности лиц, состоящих под диспансерным наблюдением         у врача психиатра Краснодарского края по полу</a:t>
            </a:r>
          </a:p>
        </p:txBody>
      </p:sp>
      <p:sp>
        <p:nvSpPr>
          <p:cNvPr id="5867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2420888"/>
            <a:ext cx="8224837" cy="3888432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ru-RU" sz="2000" dirty="0"/>
              <a:t>При анализе по полу и по годам выявлено, что среди умерших пациентов, состоявших под диспансерным наблюдением врача психиатра преобладали лица женского пола: в 2020г - 57,2%,     в 2021г - 54,5%, в среднем за 2020г и 2021г - 55,6%.</a:t>
            </a:r>
          </a:p>
          <a:p>
            <a:pPr algn="just">
              <a:lnSpc>
                <a:spcPct val="80000"/>
              </a:lnSpc>
            </a:pPr>
            <a:r>
              <a:rPr lang="ru-RU" sz="2000" dirty="0"/>
              <a:t>При анализе по полу и по возрастам выявлено, что среди умерших             в </a:t>
            </a:r>
            <a:r>
              <a:rPr lang="ru-RU" sz="2000" u="sng" dirty="0"/>
              <a:t>трудоспособном возрасте</a:t>
            </a:r>
            <a:r>
              <a:rPr lang="ru-RU" sz="2000" dirty="0"/>
              <a:t> преобладали лица мужского пола:   в 2020г - 59,2%, в 2021г - 61,4%,  в среднем за 2020г и 2021г - 60,5%, а </a:t>
            </a:r>
            <a:r>
              <a:rPr lang="ru-RU" sz="2000" u="sng" dirty="0"/>
              <a:t>в возрасте 60 лет и старше</a:t>
            </a:r>
            <a:r>
              <a:rPr lang="ru-RU" sz="2000" dirty="0"/>
              <a:t> - лица женского пола:          в 2020г - 62,3%, в 2021г - 59,9%, в среднем за 2020г и 2021г - 60,9%. </a:t>
            </a:r>
          </a:p>
          <a:p>
            <a:pPr algn="just">
              <a:lnSpc>
                <a:spcPct val="80000"/>
              </a:lnSpc>
            </a:pPr>
            <a:r>
              <a:rPr lang="ru-RU" sz="2000" dirty="0"/>
              <a:t>Данное распределение подтверждается сведениями Росстата                    и Краснодарстата о повозрастной смертности: в возрасте 60 лет           и старше лица женского пола преобладают. </a:t>
            </a:r>
          </a:p>
        </p:txBody>
      </p:sp>
    </p:spTree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01" name="Rectangle 2"/>
          <p:cNvSpPr>
            <a:spLocks noGrp="1" noChangeArrowheads="1"/>
          </p:cNvSpPr>
          <p:nvPr>
            <p:ph type="title"/>
          </p:nvPr>
        </p:nvSpPr>
        <p:spPr>
          <a:xfrm>
            <a:off x="474258" y="188640"/>
            <a:ext cx="8224838" cy="1656928"/>
          </a:xfrm>
        </p:spPr>
        <p:txBody>
          <a:bodyPr/>
          <a:lstStyle/>
          <a:p>
            <a:r>
              <a:rPr lang="ru-RU" sz="2800" b="1" dirty="0"/>
              <a:t>Анализ смертности лиц, состоящих под диспансерным наблюдением у врача психиатра по нозологиям психических расстройств</a:t>
            </a:r>
          </a:p>
        </p:txBody>
      </p:sp>
      <p:graphicFrame>
        <p:nvGraphicFramePr>
          <p:cNvPr id="563693" name="Group 4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5947996"/>
              </p:ext>
            </p:extLst>
          </p:nvPr>
        </p:nvGraphicFramePr>
        <p:xfrm>
          <a:off x="457200" y="1988840"/>
          <a:ext cx="8175625" cy="4020616"/>
        </p:xfrm>
        <a:graphic>
          <a:graphicData uri="http://schemas.openxmlformats.org/drawingml/2006/table">
            <a:tbl>
              <a:tblPr/>
              <a:tblGrid>
                <a:gridCol w="43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02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8731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60387">
                <a:tc rowSpan="2"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itchFamily="34" charset="-122"/>
                          <a:cs typeface="Times New Roman" pitchFamily="18" charset="0"/>
                        </a:rPr>
                        <a:t>№</a:t>
                      </a:r>
                      <a:endParaRPr kumimoji="0" lang="ru-RU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icrosoft YaHei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CF8F5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itchFamily="34" charset="-122"/>
                          <a:cs typeface="Times New Roman" pitchFamily="18" charset="0"/>
                        </a:rPr>
                        <a:t>Код психического расстройства больного по МКБ-10</a:t>
                      </a:r>
                      <a:endParaRPr kumimoji="0" lang="ru-RU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icrosoft YaHei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CF8F5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itchFamily="34" charset="-122"/>
                          <a:cs typeface="Times New Roman" pitchFamily="18" charset="0"/>
                        </a:rPr>
                        <a:t>2020г</a:t>
                      </a:r>
                      <a:endParaRPr kumimoji="0" lang="ru-RU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icrosoft YaHei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CF8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itchFamily="34" charset="-122"/>
                          <a:cs typeface="Times New Roman" pitchFamily="18" charset="0"/>
                        </a:rPr>
                        <a:t>2021г</a:t>
                      </a:r>
                      <a:endParaRPr kumimoji="0" lang="ru-RU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icrosoft YaHei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CF8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itchFamily="34" charset="-122"/>
                          <a:cs typeface="Times New Roman" pitchFamily="18" charset="0"/>
                        </a:rPr>
                        <a:t>Прирост 2021/2020г</a:t>
                      </a:r>
                      <a:endParaRPr kumimoji="0" lang="ru-RU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icrosoft YaHei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CF8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2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itchFamily="34" charset="-122"/>
                          <a:cs typeface="Times New Roman" pitchFamily="18" charset="0"/>
                        </a:rPr>
                        <a:t>чел.</a:t>
                      </a:r>
                      <a:endParaRPr kumimoji="0" lang="ru-RU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icrosoft YaHei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CF8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itchFamily="34" charset="-122"/>
                          <a:cs typeface="Times New Roman" pitchFamily="18" charset="0"/>
                        </a:rPr>
                        <a:t>%</a:t>
                      </a:r>
                      <a:endParaRPr kumimoji="0" lang="ru-RU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icrosoft YaHei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CF8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itchFamily="34" charset="-122"/>
                          <a:cs typeface="Times New Roman" pitchFamily="18" charset="0"/>
                        </a:rPr>
                        <a:t>чел.</a:t>
                      </a:r>
                      <a:endParaRPr kumimoji="0" lang="ru-RU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icrosoft YaHei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CF8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itchFamily="34" charset="-122"/>
                          <a:cs typeface="Times New Roman" pitchFamily="18" charset="0"/>
                        </a:rPr>
                        <a:t>%</a:t>
                      </a:r>
                      <a:endParaRPr kumimoji="0" lang="ru-RU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icrosoft YaHei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CF8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itchFamily="34" charset="-122"/>
                          <a:cs typeface="Times New Roman" pitchFamily="18" charset="0"/>
                        </a:rPr>
                        <a:t>(абс. между процентами)</a:t>
                      </a:r>
                      <a:endParaRPr kumimoji="0" lang="ru-RU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icrosoft YaHei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CF8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4417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itchFamily="34" charset="-122"/>
                          <a:cs typeface="Times New Roman" pitchFamily="18" charset="0"/>
                        </a:rPr>
                        <a:t>1</a:t>
                      </a:r>
                      <a:endParaRPr kumimoji="0" lang="ru-RU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icrosoft YaHei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itchFamily="34" charset="-122"/>
                          <a:cs typeface="Times New Roman" pitchFamily="18" charset="0"/>
                        </a:rPr>
                        <a:t>F00.х</a:t>
                      </a:r>
                      <a:endParaRPr kumimoji="0" lang="ru-RU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icrosoft YaHei" pitchFamily="34" charset="-122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itchFamily="34" charset="-122"/>
                          <a:cs typeface="Times New Roman" pitchFamily="18" charset="0"/>
                        </a:rPr>
                        <a:t>22</a:t>
                      </a:r>
                      <a:endParaRPr kumimoji="0" lang="ru-RU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icrosoft YaHei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itchFamily="34" charset="-122"/>
                          <a:cs typeface="Times New Roman" pitchFamily="18" charset="0"/>
                        </a:rPr>
                        <a:t>4,1</a:t>
                      </a:r>
                      <a:endParaRPr kumimoji="0" lang="ru-RU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icrosoft YaHei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itchFamily="34" charset="-122"/>
                          <a:cs typeface="Times New Roman" pitchFamily="18" charset="0"/>
                        </a:rPr>
                        <a:t>24</a:t>
                      </a:r>
                      <a:endParaRPr kumimoji="0" lang="ru-RU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icrosoft YaHei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itchFamily="34" charset="-122"/>
                          <a:cs typeface="Times New Roman" pitchFamily="18" charset="0"/>
                        </a:rPr>
                        <a:t>3,1</a:t>
                      </a:r>
                      <a:endParaRPr kumimoji="0" lang="ru-RU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icrosoft YaHei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itchFamily="34" charset="-122"/>
                          <a:cs typeface="Times New Roman" pitchFamily="18" charset="0"/>
                        </a:rPr>
                        <a:t>-1,0</a:t>
                      </a:r>
                      <a:endParaRPr kumimoji="0" lang="ru-RU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icrosoft YaHei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4417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itchFamily="34" charset="-122"/>
                          <a:cs typeface="Times New Roman" pitchFamily="18" charset="0"/>
                        </a:rPr>
                        <a:t>2</a:t>
                      </a:r>
                      <a:endParaRPr kumimoji="0" lang="ru-RU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icrosoft YaHei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itchFamily="34" charset="-122"/>
                          <a:cs typeface="Times New Roman" pitchFamily="18" charset="0"/>
                        </a:rPr>
                        <a:t>F01.х</a:t>
                      </a:r>
                      <a:endParaRPr kumimoji="0" lang="ru-RU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icrosoft YaHei" pitchFamily="34" charset="-122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itchFamily="34" charset="-122"/>
                          <a:cs typeface="Times New Roman" pitchFamily="18" charset="0"/>
                        </a:rPr>
                        <a:t>132</a:t>
                      </a:r>
                      <a:endParaRPr kumimoji="0" lang="ru-RU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icrosoft YaHei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itchFamily="34" charset="-122"/>
                          <a:cs typeface="Times New Roman" pitchFamily="18" charset="0"/>
                        </a:rPr>
                        <a:t>24,7</a:t>
                      </a:r>
                      <a:endParaRPr kumimoji="0" lang="ru-RU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icrosoft YaHei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itchFamily="34" charset="-122"/>
                          <a:cs typeface="Times New Roman" pitchFamily="18" charset="0"/>
                        </a:rPr>
                        <a:t>167</a:t>
                      </a:r>
                      <a:endParaRPr kumimoji="0" lang="ru-RU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icrosoft YaHei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itchFamily="34" charset="-122"/>
                          <a:cs typeface="Times New Roman" pitchFamily="18" charset="0"/>
                        </a:rPr>
                        <a:t>21,9</a:t>
                      </a:r>
                      <a:endParaRPr kumimoji="0" lang="ru-RU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icrosoft YaHei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itchFamily="34" charset="-122"/>
                          <a:cs typeface="Times New Roman" pitchFamily="18" charset="0"/>
                        </a:rPr>
                        <a:t>-2,8</a:t>
                      </a:r>
                      <a:endParaRPr kumimoji="0" lang="ru-RU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icrosoft YaHei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4417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itchFamily="34" charset="-122"/>
                          <a:cs typeface="Times New Roman" pitchFamily="18" charset="0"/>
                        </a:rPr>
                        <a:t>3</a:t>
                      </a:r>
                      <a:endParaRPr kumimoji="0" lang="ru-RU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icrosoft YaHei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itchFamily="34" charset="-122"/>
                          <a:cs typeface="Times New Roman" pitchFamily="18" charset="0"/>
                        </a:rPr>
                        <a:t>F02.х-F03.х</a:t>
                      </a:r>
                      <a:endParaRPr kumimoji="0" lang="ru-RU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icrosoft YaHei" pitchFamily="34" charset="-122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itchFamily="34" charset="-122"/>
                          <a:cs typeface="Times New Roman" pitchFamily="18" charset="0"/>
                        </a:rPr>
                        <a:t>34</a:t>
                      </a:r>
                      <a:endParaRPr kumimoji="0" lang="ru-RU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icrosoft YaHei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itchFamily="34" charset="-122"/>
                          <a:cs typeface="Times New Roman" pitchFamily="18" charset="0"/>
                        </a:rPr>
                        <a:t>6,4</a:t>
                      </a:r>
                      <a:endParaRPr kumimoji="0" lang="ru-RU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icrosoft YaHei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itchFamily="34" charset="-122"/>
                          <a:cs typeface="Times New Roman" pitchFamily="18" charset="0"/>
                        </a:rPr>
                        <a:t>56</a:t>
                      </a:r>
                      <a:endParaRPr kumimoji="0" lang="ru-RU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icrosoft YaHei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itchFamily="34" charset="-122"/>
                          <a:cs typeface="Times New Roman" pitchFamily="18" charset="0"/>
                        </a:rPr>
                        <a:t>7,3</a:t>
                      </a:r>
                      <a:endParaRPr kumimoji="0" lang="ru-RU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icrosoft YaHei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itchFamily="34" charset="-122"/>
                          <a:cs typeface="Times New Roman" pitchFamily="18" charset="0"/>
                        </a:rPr>
                        <a:t>1,0</a:t>
                      </a:r>
                      <a:endParaRPr kumimoji="0" lang="ru-RU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icrosoft YaHei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4417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itchFamily="34" charset="-122"/>
                          <a:cs typeface="Times New Roman" pitchFamily="18" charset="0"/>
                        </a:rPr>
                        <a:t>4</a:t>
                      </a:r>
                      <a:endParaRPr kumimoji="0" lang="ru-RU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icrosoft YaHei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itchFamily="34" charset="-122"/>
                          <a:cs typeface="Times New Roman" pitchFamily="18" charset="0"/>
                        </a:rPr>
                        <a:t>F04.х-F06.х</a:t>
                      </a:r>
                      <a:endParaRPr kumimoji="0" lang="ru-RU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icrosoft YaHei" pitchFamily="34" charset="-122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itchFamily="34" charset="-122"/>
                          <a:cs typeface="Times New Roman" pitchFamily="18" charset="0"/>
                        </a:rPr>
                        <a:t>30</a:t>
                      </a:r>
                      <a:endParaRPr kumimoji="0" lang="ru-RU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icrosoft YaHei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itchFamily="34" charset="-122"/>
                          <a:cs typeface="Times New Roman" pitchFamily="18" charset="0"/>
                        </a:rPr>
                        <a:t>5,6</a:t>
                      </a:r>
                      <a:endParaRPr kumimoji="0" lang="ru-RU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icrosoft YaHei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itchFamily="34" charset="-122"/>
                          <a:cs typeface="Times New Roman" pitchFamily="18" charset="0"/>
                        </a:rPr>
                        <a:t>40</a:t>
                      </a:r>
                      <a:endParaRPr kumimoji="0" lang="ru-RU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icrosoft YaHei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itchFamily="34" charset="-122"/>
                          <a:cs typeface="Times New Roman" pitchFamily="18" charset="0"/>
                        </a:rPr>
                        <a:t>5,2</a:t>
                      </a:r>
                      <a:endParaRPr kumimoji="0" lang="ru-RU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icrosoft YaHei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itchFamily="34" charset="-122"/>
                          <a:cs typeface="Times New Roman" pitchFamily="18" charset="0"/>
                        </a:rPr>
                        <a:t>-0,4</a:t>
                      </a:r>
                      <a:endParaRPr kumimoji="0" lang="ru-RU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icrosoft YaHei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4417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itchFamily="34" charset="-122"/>
                          <a:cs typeface="Times New Roman" pitchFamily="18" charset="0"/>
                        </a:rPr>
                        <a:t>5</a:t>
                      </a:r>
                      <a:endParaRPr kumimoji="0" lang="ru-RU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icrosoft YaHei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itchFamily="34" charset="-122"/>
                          <a:cs typeface="Times New Roman" pitchFamily="18" charset="0"/>
                        </a:rPr>
                        <a:t>F07.х-F09.х</a:t>
                      </a:r>
                      <a:endParaRPr kumimoji="0" lang="ru-RU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icrosoft YaHei" pitchFamily="34" charset="-122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itchFamily="34" charset="-122"/>
                          <a:cs typeface="Times New Roman" pitchFamily="18" charset="0"/>
                        </a:rPr>
                        <a:t>124</a:t>
                      </a:r>
                      <a:endParaRPr kumimoji="0" lang="ru-RU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icrosoft YaHei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itchFamily="34" charset="-122"/>
                          <a:cs typeface="Times New Roman" pitchFamily="18" charset="0"/>
                        </a:rPr>
                        <a:t>23,2</a:t>
                      </a:r>
                      <a:endParaRPr kumimoji="0" lang="ru-RU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icrosoft YaHei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itchFamily="34" charset="-122"/>
                          <a:cs typeface="Times New Roman" pitchFamily="18" charset="0"/>
                        </a:rPr>
                        <a:t>184</a:t>
                      </a:r>
                      <a:endParaRPr kumimoji="0" lang="ru-RU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icrosoft YaHei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itchFamily="34" charset="-122"/>
                          <a:cs typeface="Times New Roman" pitchFamily="18" charset="0"/>
                        </a:rPr>
                        <a:t>24,1</a:t>
                      </a:r>
                      <a:endParaRPr kumimoji="0" lang="ru-RU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icrosoft YaHei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itchFamily="34" charset="-122"/>
                          <a:cs typeface="Times New Roman" pitchFamily="18" charset="0"/>
                        </a:rPr>
                        <a:t>0,9</a:t>
                      </a:r>
                      <a:endParaRPr kumimoji="0" lang="ru-RU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icrosoft YaHei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4417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itchFamily="34" charset="-122"/>
                          <a:cs typeface="Times New Roman" pitchFamily="18" charset="0"/>
                        </a:rPr>
                        <a:t>6</a:t>
                      </a:r>
                      <a:endParaRPr kumimoji="0" lang="ru-RU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icrosoft YaHei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itchFamily="34" charset="-122"/>
                          <a:cs typeface="Times New Roman" pitchFamily="18" charset="0"/>
                        </a:rPr>
                        <a:t>F20.х-F29.х</a:t>
                      </a:r>
                      <a:endParaRPr kumimoji="0" lang="ru-RU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icrosoft YaHei" pitchFamily="34" charset="-122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itchFamily="34" charset="-122"/>
                          <a:cs typeface="Times New Roman" pitchFamily="18" charset="0"/>
                        </a:rPr>
                        <a:t>143</a:t>
                      </a:r>
                      <a:endParaRPr kumimoji="0" lang="ru-RU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icrosoft YaHei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itchFamily="34" charset="-122"/>
                          <a:cs typeface="Times New Roman" pitchFamily="18" charset="0"/>
                        </a:rPr>
                        <a:t>26,7</a:t>
                      </a:r>
                      <a:endParaRPr kumimoji="0" lang="ru-RU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icrosoft YaHei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itchFamily="34" charset="-122"/>
                          <a:cs typeface="Times New Roman" pitchFamily="18" charset="0"/>
                        </a:rPr>
                        <a:t>233</a:t>
                      </a:r>
                      <a:endParaRPr kumimoji="0" lang="ru-RU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icrosoft YaHei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itchFamily="34" charset="-122"/>
                          <a:cs typeface="Times New Roman" pitchFamily="18" charset="0"/>
                        </a:rPr>
                        <a:t>30,5</a:t>
                      </a:r>
                      <a:endParaRPr kumimoji="0" lang="ru-RU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icrosoft YaHei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itchFamily="34" charset="-122"/>
                          <a:cs typeface="Times New Roman" pitchFamily="18" charset="0"/>
                        </a:rPr>
                        <a:t>3,6</a:t>
                      </a:r>
                      <a:endParaRPr kumimoji="0" lang="ru-RU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icrosoft YaHei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4417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itchFamily="34" charset="-122"/>
                          <a:cs typeface="Times New Roman" pitchFamily="18" charset="0"/>
                        </a:rPr>
                        <a:t>7</a:t>
                      </a:r>
                      <a:endParaRPr kumimoji="0" lang="ru-RU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icrosoft YaHei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itchFamily="34" charset="-122"/>
                          <a:cs typeface="Times New Roman" pitchFamily="18" charset="0"/>
                        </a:rPr>
                        <a:t>F30.х-F39.х</a:t>
                      </a:r>
                      <a:endParaRPr kumimoji="0" lang="ru-RU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icrosoft YaHei" pitchFamily="34" charset="-122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itchFamily="34" charset="-122"/>
                          <a:cs typeface="Times New Roman" pitchFamily="18" charset="0"/>
                        </a:rPr>
                        <a:t>10</a:t>
                      </a:r>
                      <a:endParaRPr kumimoji="0" lang="ru-RU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icrosoft YaHei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itchFamily="34" charset="-122"/>
                          <a:cs typeface="Times New Roman" pitchFamily="18" charset="0"/>
                        </a:rPr>
                        <a:t>1,9</a:t>
                      </a:r>
                      <a:endParaRPr kumimoji="0" lang="ru-RU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icrosoft YaHei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itchFamily="34" charset="-122"/>
                          <a:cs typeface="Times New Roman" pitchFamily="18" charset="0"/>
                        </a:rPr>
                        <a:t>15</a:t>
                      </a:r>
                      <a:endParaRPr kumimoji="0" lang="ru-RU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icrosoft YaHei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itchFamily="34" charset="-122"/>
                          <a:cs typeface="Times New Roman" pitchFamily="18" charset="0"/>
                        </a:rPr>
                        <a:t>2,0</a:t>
                      </a:r>
                      <a:endParaRPr kumimoji="0" lang="ru-RU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icrosoft YaHei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itchFamily="34" charset="-122"/>
                          <a:cs typeface="Times New Roman" pitchFamily="18" charset="0"/>
                        </a:rPr>
                        <a:t>0,1</a:t>
                      </a:r>
                      <a:endParaRPr kumimoji="0" lang="ru-RU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icrosoft YaHei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4417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itchFamily="34" charset="-122"/>
                          <a:cs typeface="Times New Roman" pitchFamily="18" charset="0"/>
                        </a:rPr>
                        <a:t>8</a:t>
                      </a:r>
                      <a:endParaRPr kumimoji="0" lang="ru-RU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icrosoft YaHei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itchFamily="34" charset="-122"/>
                          <a:cs typeface="Times New Roman" pitchFamily="18" charset="0"/>
                        </a:rPr>
                        <a:t>F60.х-F69.х</a:t>
                      </a:r>
                      <a:endParaRPr kumimoji="0" lang="ru-RU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icrosoft YaHei" pitchFamily="34" charset="-122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itchFamily="34" charset="-122"/>
                          <a:cs typeface="Times New Roman" pitchFamily="18" charset="0"/>
                        </a:rPr>
                        <a:t>1</a:t>
                      </a:r>
                      <a:endParaRPr kumimoji="0" lang="ru-RU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icrosoft YaHei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itchFamily="34" charset="-122"/>
                          <a:cs typeface="Times New Roman" pitchFamily="18" charset="0"/>
                        </a:rPr>
                        <a:t>0,2</a:t>
                      </a:r>
                      <a:endParaRPr kumimoji="0" lang="ru-RU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icrosoft YaHei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itchFamily="34" charset="-122"/>
                          <a:cs typeface="Times New Roman" pitchFamily="18" charset="0"/>
                        </a:rPr>
                        <a:t>3</a:t>
                      </a:r>
                      <a:endParaRPr kumimoji="0" lang="ru-RU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icrosoft YaHei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itchFamily="34" charset="-122"/>
                          <a:cs typeface="Times New Roman" pitchFamily="18" charset="0"/>
                        </a:rPr>
                        <a:t>0,4</a:t>
                      </a:r>
                      <a:endParaRPr kumimoji="0" lang="ru-RU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icrosoft YaHei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itchFamily="34" charset="-122"/>
                          <a:cs typeface="Times New Roman" pitchFamily="18" charset="0"/>
                        </a:rPr>
                        <a:t>0,2</a:t>
                      </a:r>
                      <a:endParaRPr kumimoji="0" lang="ru-RU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icrosoft YaHei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4417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itchFamily="34" charset="-122"/>
                          <a:cs typeface="Times New Roman" pitchFamily="18" charset="0"/>
                        </a:rPr>
                        <a:t>9</a:t>
                      </a:r>
                      <a:endParaRPr kumimoji="0" lang="ru-RU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icrosoft YaHei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itchFamily="34" charset="-122"/>
                          <a:cs typeface="Times New Roman" pitchFamily="18" charset="0"/>
                        </a:rPr>
                        <a:t>F70.х-F79.х</a:t>
                      </a:r>
                      <a:endParaRPr kumimoji="0" lang="ru-RU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icrosoft YaHei" pitchFamily="34" charset="-122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itchFamily="34" charset="-122"/>
                          <a:cs typeface="Times New Roman" pitchFamily="18" charset="0"/>
                        </a:rPr>
                        <a:t>39</a:t>
                      </a:r>
                      <a:endParaRPr kumimoji="0" lang="ru-RU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icrosoft YaHei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itchFamily="34" charset="-122"/>
                          <a:cs typeface="Times New Roman" pitchFamily="18" charset="0"/>
                        </a:rPr>
                        <a:t>7,2</a:t>
                      </a:r>
                      <a:endParaRPr kumimoji="0" lang="ru-RU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icrosoft YaHei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itchFamily="34" charset="-122"/>
                          <a:cs typeface="Times New Roman" pitchFamily="18" charset="0"/>
                        </a:rPr>
                        <a:t>42</a:t>
                      </a:r>
                      <a:endParaRPr kumimoji="0" lang="ru-RU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icrosoft YaHei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itchFamily="34" charset="-122"/>
                          <a:cs typeface="Times New Roman" pitchFamily="18" charset="0"/>
                        </a:rPr>
                        <a:t>5,5</a:t>
                      </a:r>
                      <a:endParaRPr kumimoji="0" lang="ru-RU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icrosoft YaHei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itchFamily="34" charset="-122"/>
                          <a:cs typeface="Times New Roman" pitchFamily="18" charset="0"/>
                        </a:rPr>
                        <a:t>-1,7</a:t>
                      </a:r>
                      <a:endParaRPr kumimoji="0" lang="ru-RU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icrosoft YaHei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63016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icrosoft YaHei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itchFamily="34" charset="-122"/>
                          <a:cs typeface="Times New Roman" pitchFamily="18" charset="0"/>
                        </a:rPr>
                        <a:t>Сумма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itchFamily="34" charset="-122"/>
                          <a:cs typeface="Times New Roman" pitchFamily="18" charset="0"/>
                        </a:rPr>
                        <a:t>535</a:t>
                      </a:r>
                      <a:endParaRPr kumimoji="0" lang="ru-RU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icrosoft YaHei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itchFamily="34" charset="-122"/>
                          <a:cs typeface="Times New Roman" pitchFamily="18" charset="0"/>
                        </a:rPr>
                        <a:t>100,0</a:t>
                      </a:r>
                      <a:endParaRPr kumimoji="0" lang="ru-RU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icrosoft YaHei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itchFamily="34" charset="-122"/>
                          <a:cs typeface="Times New Roman" pitchFamily="18" charset="0"/>
                        </a:rPr>
                        <a:t>764</a:t>
                      </a:r>
                      <a:endParaRPr kumimoji="0" lang="ru-RU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icrosoft YaHei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itchFamily="34" charset="-122"/>
                          <a:cs typeface="Times New Roman" pitchFamily="18" charset="0"/>
                        </a:rPr>
                        <a:t>100,0</a:t>
                      </a:r>
                      <a:endParaRPr kumimoji="0" lang="ru-RU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icrosoft YaHei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ru-RU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icrosoft YaHei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22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648"/>
            <a:ext cx="8224838" cy="1440160"/>
          </a:xfrm>
        </p:spPr>
        <p:txBody>
          <a:bodyPr/>
          <a:lstStyle/>
          <a:p>
            <a:r>
              <a:rPr lang="ru-RU" sz="2800" b="1" dirty="0"/>
              <a:t>Характеристика смертности лиц, состоящих под диспансерным наблюдением у врача психиатра за 2021г</a:t>
            </a:r>
          </a:p>
        </p:txBody>
      </p:sp>
      <p:sp>
        <p:nvSpPr>
          <p:cNvPr id="5642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3679" y="1700808"/>
            <a:ext cx="8224837" cy="4896544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ru-RU" sz="1800" dirty="0"/>
              <a:t>Смертность лиц, состоящих под диспансерным наблюдением у врача психиатра среди нозологий психических расстройств в 2021г распределилась следующим образом: </a:t>
            </a:r>
          </a:p>
          <a:p>
            <a:pPr algn="just">
              <a:lnSpc>
                <a:spcPct val="80000"/>
              </a:lnSpc>
            </a:pPr>
            <a:r>
              <a:rPr lang="ru-RU" sz="1800" dirty="0"/>
              <a:t>1 ранговое место – F20.х (30,4%, прирост к 2020г = 3,6%), </a:t>
            </a:r>
          </a:p>
          <a:p>
            <a:pPr algn="just">
              <a:lnSpc>
                <a:spcPct val="80000"/>
              </a:lnSpc>
            </a:pPr>
            <a:r>
              <a:rPr lang="ru-RU" sz="1800" dirty="0"/>
              <a:t>2 ранговое место – F07.х (24,1%, прирост к 2020г = 0,9%), </a:t>
            </a:r>
          </a:p>
          <a:p>
            <a:pPr algn="just">
              <a:lnSpc>
                <a:spcPct val="80000"/>
              </a:lnSpc>
            </a:pPr>
            <a:r>
              <a:rPr lang="ru-RU" sz="1800" dirty="0"/>
              <a:t>3 ранговое место – F01.х (21,9%, убыль к 2020г =  -2,8%), </a:t>
            </a:r>
          </a:p>
          <a:p>
            <a:pPr algn="just">
              <a:lnSpc>
                <a:spcPct val="80000"/>
              </a:lnSpc>
            </a:pPr>
            <a:r>
              <a:rPr lang="ru-RU" sz="1800" dirty="0"/>
              <a:t>4 ранговое место – F02.х-F03.х (7,3%, прирост к 2020г =1,0%), </a:t>
            </a:r>
          </a:p>
          <a:p>
            <a:pPr algn="just">
              <a:lnSpc>
                <a:spcPct val="80000"/>
              </a:lnSpc>
            </a:pPr>
            <a:r>
              <a:rPr lang="ru-RU" sz="1800" dirty="0"/>
              <a:t>5 ранговое место – F70.х (5,4%, убыль  к 2020г = -1,7%). </a:t>
            </a:r>
          </a:p>
          <a:p>
            <a:pPr algn="ctr">
              <a:lnSpc>
                <a:spcPct val="80000"/>
              </a:lnSpc>
            </a:pPr>
            <a:r>
              <a:rPr lang="ru-RU" sz="1800" dirty="0"/>
              <a:t>Изменение структуры смертности по нозологиям: </a:t>
            </a:r>
          </a:p>
          <a:p>
            <a:pPr algn="just">
              <a:lnSpc>
                <a:spcPct val="80000"/>
              </a:lnSpc>
            </a:pPr>
            <a:r>
              <a:rPr lang="ru-RU" sz="1800" dirty="0"/>
              <a:t>В 2021г по сравнению с 2020г смертность от F07.х поднялась с 3 места (23,2%) на 2 место (24,1%), смертность от F01.х опустилась со 2 места (24,7%)  на 3 место (21,9%), смертность от F02.х-F03.х  поднялась  с 5 места (6,4%) на 4 место (7,3%), а смертность от F70.х опустилась с 4  места (7,1%) на 5 место (5,4%).</a:t>
            </a:r>
          </a:p>
          <a:p>
            <a:pPr algn="just">
              <a:lnSpc>
                <a:spcPct val="80000"/>
              </a:lnSpc>
            </a:pPr>
            <a:r>
              <a:rPr lang="ru-RU" sz="1800" dirty="0"/>
              <a:t>В целом в структуре смертности среди лиц, состоящих под диспансерным наблюдением у врача психиатра, доля больных с органическими психическими расстройствами  (F00.х - F07.х-F09.х) снизилась на 2,3%: с 63,9% (2020г) до 61,6%,  сохранив за собой лидирующее место. </a:t>
            </a:r>
          </a:p>
        </p:txBody>
      </p:sp>
    </p:spTree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15888"/>
            <a:ext cx="8224838" cy="1224880"/>
          </a:xfrm>
        </p:spPr>
        <p:txBody>
          <a:bodyPr/>
          <a:lstStyle/>
          <a:p>
            <a:r>
              <a:rPr lang="ru-RU" sz="2400" b="1" dirty="0"/>
              <a:t>Структура умерших взрослых лиц, состоящих под диспансерным наблюдением у врача психиатра</a:t>
            </a:r>
            <a:br>
              <a:rPr lang="ru-RU" sz="2400" b="1" dirty="0"/>
            </a:br>
            <a:r>
              <a:rPr lang="ru-RU" sz="2400" b="1" dirty="0"/>
              <a:t>по причинам смерти за 2021г.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0085316"/>
              </p:ext>
            </p:extLst>
          </p:nvPr>
        </p:nvGraphicFramePr>
        <p:xfrm>
          <a:off x="545135" y="1340768"/>
          <a:ext cx="8136903" cy="52067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12567">
                  <a:extLst>
                    <a:ext uri="{9D8B030D-6E8A-4147-A177-3AD203B41FA5}">
                      <a16:colId xmlns:a16="http://schemas.microsoft.com/office/drawing/2014/main" val="3779223494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3214516876"/>
                    </a:ext>
                  </a:extLst>
                </a:gridCol>
                <a:gridCol w="1060926">
                  <a:extLst>
                    <a:ext uri="{9D8B030D-6E8A-4147-A177-3AD203B41FA5}">
                      <a16:colId xmlns:a16="http://schemas.microsoft.com/office/drawing/2014/main" val="609576037"/>
                    </a:ext>
                  </a:extLst>
                </a:gridCol>
                <a:gridCol w="955298">
                  <a:extLst>
                    <a:ext uri="{9D8B030D-6E8A-4147-A177-3AD203B41FA5}">
                      <a16:colId xmlns:a16="http://schemas.microsoft.com/office/drawing/2014/main" val="2122247132"/>
                    </a:ext>
                  </a:extLst>
                </a:gridCol>
              </a:tblGrid>
              <a:tr h="715494"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itchFamily="34" charset="-122"/>
                          <a:cs typeface="Times New Roman" pitchFamily="18" charset="0"/>
                        </a:rPr>
                        <a:t>Класс болезней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4EE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itchFamily="34" charset="-122"/>
                          <a:cs typeface="Times New Roman" pitchFamily="18" charset="0"/>
                        </a:rPr>
                        <a:t>Код </a:t>
                      </a:r>
                    </a:p>
                    <a:p>
                      <a:pPr algn="ctr" fontAlgn="b"/>
                      <a:r>
                        <a:rPr kumimoji="0" lang="ru-RU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itchFamily="34" charset="-122"/>
                          <a:cs typeface="Times New Roman" pitchFamily="18" charset="0"/>
                        </a:rPr>
                        <a:t>МКБ-10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4EE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itchFamily="34" charset="-122"/>
                          <a:cs typeface="Times New Roman" pitchFamily="18" charset="0"/>
                        </a:rPr>
                        <a:t> Мужчины + женщины (%)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4EE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itchFamily="34" charset="-122"/>
                          <a:cs typeface="Times New Roman" pitchFamily="18" charset="0"/>
                        </a:rPr>
                        <a:t>Ранговые места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4EE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0235882"/>
                  </a:ext>
                </a:extLst>
              </a:tr>
              <a:tr h="253404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IX  </a:t>
                      </a:r>
                      <a:r>
                        <a:rPr lang="ru-RU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Болезни системы кровообращения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(I00-I99)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74,9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36171331"/>
                  </a:ext>
                </a:extLst>
              </a:tr>
              <a:tr h="253404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VI  </a:t>
                      </a:r>
                      <a:r>
                        <a:rPr lang="ru-RU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Болезни нервной системы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(G00-G99)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8,7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6224437"/>
                  </a:ext>
                </a:extLst>
              </a:tr>
              <a:tr h="253404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X  </a:t>
                      </a:r>
                      <a:r>
                        <a:rPr lang="ru-RU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Болезни органов дыхания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(J00-J99)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7,2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7569112"/>
                  </a:ext>
                </a:extLst>
              </a:tr>
              <a:tr h="253404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II  </a:t>
                      </a:r>
                      <a:r>
                        <a:rPr lang="ru-RU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Новообразования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(C00-D48)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4,8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9905332"/>
                  </a:ext>
                </a:extLst>
              </a:tr>
              <a:tr h="253404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XX  Внешние причины заболеваемости и смертности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(V01-Y98)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1,9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8773870"/>
                  </a:ext>
                </a:extLst>
              </a:tr>
              <a:tr h="253404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XI  </a:t>
                      </a:r>
                      <a:r>
                        <a:rPr lang="ru-RU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Болезни органов пищеварения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(K00-K93)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0,8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6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5741965"/>
                  </a:ext>
                </a:extLst>
              </a:tr>
              <a:tr h="476996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XIX  Травмы, отравления и некоторые другие последствия воздействия внешних причин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(S00-T98)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0,8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6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8012292"/>
                  </a:ext>
                </a:extLst>
              </a:tr>
              <a:tr h="253404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I  Некоторые инфекционные и паразитарные болезни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(A00-B99)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0,5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7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1233257"/>
                  </a:ext>
                </a:extLst>
              </a:tr>
              <a:tr h="253404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XIV  </a:t>
                      </a:r>
                      <a:r>
                        <a:rPr lang="ru-RU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Болезни мочеполовой системы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(N00-N99)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0,2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8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5160800"/>
                  </a:ext>
                </a:extLst>
              </a:tr>
              <a:tr h="476996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XVII  Врожденные аномалии [пороки развития], деформации и хромосомные нарушения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(Q00-Q99)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0,2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9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87604"/>
                  </a:ext>
                </a:extLst>
              </a:tr>
              <a:tr h="476996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IV  Болезни эндокринной системы, расстройства питания и нарушения обмена веществ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(E00-E90)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0,2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10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4081428"/>
                  </a:ext>
                </a:extLst>
              </a:tr>
              <a:tr h="253404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 Всего: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2243378"/>
                  </a:ext>
                </a:extLst>
              </a:tr>
              <a:tr h="253404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в т.ч. суициды: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X70, X80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1,7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29108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1298509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249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274638"/>
            <a:ext cx="8496944" cy="1210146"/>
          </a:xfrm>
        </p:spPr>
        <p:txBody>
          <a:bodyPr/>
          <a:lstStyle/>
          <a:p>
            <a:r>
              <a:rPr lang="ru-RU" sz="2800" b="1" dirty="0"/>
              <a:t>ПОБОЧНЫЕ ЭФФЕКТЫ ПРИ ЛЕЧЕНИИ ПСИХОТРОПНЫМИ СРЕДСТВАМИ</a:t>
            </a:r>
            <a:br>
              <a:rPr lang="ru-RU" sz="2800" b="1" dirty="0"/>
            </a:br>
            <a:endParaRPr lang="ru-RU" sz="1350" b="1" dirty="0"/>
          </a:p>
        </p:txBody>
      </p:sp>
      <p:sp>
        <p:nvSpPr>
          <p:cNvPr id="5652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4911" y="1412776"/>
            <a:ext cx="8224837" cy="5040560"/>
          </a:xfrm>
        </p:spPr>
        <p:txBody>
          <a:bodyPr/>
          <a:lstStyle/>
          <a:p>
            <a:r>
              <a:rPr lang="ru-RU" sz="1800" dirty="0"/>
              <a:t>	</a:t>
            </a:r>
            <a:r>
              <a:rPr lang="ru-RU" sz="1800" b="1" u="sng" dirty="0"/>
              <a:t>Антипсихотики (нейролептики)</a:t>
            </a:r>
            <a:r>
              <a:rPr lang="ru-RU" sz="1800" dirty="0"/>
              <a:t>.</a:t>
            </a:r>
          </a:p>
          <a:p>
            <a:pPr algn="just"/>
            <a:r>
              <a:rPr lang="ru-RU" sz="1800" dirty="0"/>
              <a:t>Наиболее частыми побочными эффектами являются нейролептический синдром (чаще среди производных фенотиазинов и </a:t>
            </a:r>
            <a:r>
              <a:rPr lang="ru-RU" sz="1800" dirty="0" err="1"/>
              <a:t>бутирофенонов</a:t>
            </a:r>
            <a:r>
              <a:rPr lang="ru-RU" sz="1800" dirty="0"/>
              <a:t>)     и ортостатическая гипотензия. </a:t>
            </a:r>
          </a:p>
          <a:p>
            <a:pPr algn="just"/>
            <a:r>
              <a:rPr lang="ru-RU" sz="1800" dirty="0"/>
              <a:t>Нарушения сердечно-сосудистой системы с изменениями на ЭКГ: нарушения ритма сердца, увеличение интервала Q-T, снижения зубца Т или его инверсии, тахи- или брадикардии. </a:t>
            </a:r>
          </a:p>
          <a:p>
            <a:pPr algn="just"/>
            <a:r>
              <a:rPr lang="ru-RU" sz="1800" dirty="0"/>
              <a:t>Побочные эффекты, связанные с дисбалансом гормонов,                             в т.ч пролактина, в виде дисменореи, увеличения массы тела, метаболического синдрома и т.д..</a:t>
            </a:r>
          </a:p>
          <a:p>
            <a:pPr algn="just"/>
            <a:r>
              <a:rPr lang="ru-RU" sz="1800" dirty="0"/>
              <a:t>Гепатиты, патологические изменения органа зрения (патологическая пигментация преломляющих сред, токсические изменения сетчатки).</a:t>
            </a:r>
          </a:p>
          <a:p>
            <a:pPr algn="just"/>
            <a:r>
              <a:rPr lang="ru-RU" sz="1800" dirty="0"/>
              <a:t>Холинолитические эффекты: расстройства зрения, дизурические явления, запоры и т.д..</a:t>
            </a:r>
          </a:p>
          <a:p>
            <a:pPr algn="just"/>
            <a:r>
              <a:rPr lang="ru-RU" sz="1800" dirty="0"/>
              <a:t>Побочные эффекты, связанные с кроветворной системой: лейкопения, агранулоцитоз, апластическая анемия, тромбоцитопения и т.д.. </a:t>
            </a:r>
          </a:p>
        </p:txBody>
      </p:sp>
    </p:spTree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Arial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16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17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19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20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21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5.xml><?xml version="1.0" encoding="utf-8"?>
<a:theme xmlns:a="http://schemas.openxmlformats.org/drawingml/2006/main" name="22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6.xml><?xml version="1.0" encoding="utf-8"?>
<a:theme xmlns:a="http://schemas.openxmlformats.org/drawingml/2006/main" name="23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7.xml><?xml version="1.0" encoding="utf-8"?>
<a:theme xmlns:a="http://schemas.openxmlformats.org/drawingml/2006/main" name="24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8.xml><?xml version="1.0" encoding="utf-8"?>
<a:theme xmlns:a="http://schemas.openxmlformats.org/drawingml/2006/main" name="25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9.xml><?xml version="1.0" encoding="utf-8"?>
<a:theme xmlns:a="http://schemas.openxmlformats.org/drawingml/2006/main" name="26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7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0.xml><?xml version="1.0" encoding="utf-8"?>
<a:theme xmlns:a="http://schemas.openxmlformats.org/drawingml/2006/main" name="27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1.xml><?xml version="1.0" encoding="utf-8"?>
<a:theme xmlns:a="http://schemas.openxmlformats.org/drawingml/2006/main" name="28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2.xml><?xml version="1.0" encoding="utf-8"?>
<a:theme xmlns:a="http://schemas.openxmlformats.org/drawingml/2006/main" name="30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3.xml><?xml version="1.0" encoding="utf-8"?>
<a:theme xmlns:a="http://schemas.openxmlformats.org/drawingml/2006/main" name="31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4.xml><?xml version="1.0" encoding="utf-8"?>
<a:theme xmlns:a="http://schemas.openxmlformats.org/drawingml/2006/main" name="32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5.xml><?xml version="1.0" encoding="utf-8"?>
<a:theme xmlns:a="http://schemas.openxmlformats.org/drawingml/2006/main" name="33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6.xml><?xml version="1.0" encoding="utf-8"?>
<a:theme xmlns:a="http://schemas.openxmlformats.org/drawingml/2006/main" name="34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7.xml><?xml version="1.0" encoding="utf-8"?>
<a:theme xmlns:a="http://schemas.openxmlformats.org/drawingml/2006/main" name="35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8.xml><?xml version="1.0" encoding="utf-8"?>
<a:theme xmlns:a="http://schemas.openxmlformats.org/drawingml/2006/main" name="36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9.xml><?xml version="1.0" encoding="utf-8"?>
<a:theme xmlns:a="http://schemas.openxmlformats.org/drawingml/2006/main" name="37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8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0.xml><?xml version="1.0" encoding="utf-8"?>
<a:theme xmlns:a="http://schemas.openxmlformats.org/drawingml/2006/main" name="38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1.xml><?xml version="1.0" encoding="utf-8"?>
<a:theme xmlns:a="http://schemas.openxmlformats.org/drawingml/2006/main" name="39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2.xml><?xml version="1.0" encoding="utf-8"?>
<a:theme xmlns:a="http://schemas.openxmlformats.org/drawingml/2006/main" name="41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3.xml><?xml version="1.0" encoding="utf-8"?>
<a:theme xmlns:a="http://schemas.openxmlformats.org/drawingml/2006/main" name="42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4.xml><?xml version="1.0" encoding="utf-8"?>
<a:theme xmlns:a="http://schemas.openxmlformats.org/drawingml/2006/main" name="43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5.xml><?xml version="1.0" encoding="utf-8"?>
<a:theme xmlns:a="http://schemas.openxmlformats.org/drawingml/2006/main" name="44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6.xml><?xml version="1.0" encoding="utf-8"?>
<a:theme xmlns:a="http://schemas.openxmlformats.org/drawingml/2006/main" name="45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7.xml><?xml version="1.0" encoding="utf-8"?>
<a:theme xmlns:a="http://schemas.openxmlformats.org/drawingml/2006/main" name="46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8.xml><?xml version="1.0" encoding="utf-8"?>
<a:theme xmlns:a="http://schemas.openxmlformats.org/drawingml/2006/main" name="47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9.xml><?xml version="1.0" encoding="utf-8"?>
<a:theme xmlns:a="http://schemas.openxmlformats.org/drawingml/2006/main" name="48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9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0.xml><?xml version="1.0" encoding="utf-8"?>
<a:theme xmlns:a="http://schemas.openxmlformats.org/drawingml/2006/main" name="49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1.xml><?xml version="1.0" encoding="utf-8"?>
<a:theme xmlns:a="http://schemas.openxmlformats.org/drawingml/2006/main" name="50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2.xml><?xml version="1.0" encoding="utf-8"?>
<a:theme xmlns:a="http://schemas.openxmlformats.org/drawingml/2006/main" name="52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3.xml><?xml version="1.0" encoding="utf-8"?>
<a:theme xmlns:a="http://schemas.openxmlformats.org/drawingml/2006/main" name="53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4.xml><?xml version="1.0" encoding="utf-8"?>
<a:theme xmlns:a="http://schemas.openxmlformats.org/drawingml/2006/main" name="54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5.xml><?xml version="1.0" encoding="utf-8"?>
<a:theme xmlns:a="http://schemas.openxmlformats.org/drawingml/2006/main" name="55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6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0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12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13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14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15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18382</TotalTime>
  <Words>1757</Words>
  <Application>Microsoft Macintosh PowerPoint</Application>
  <PresentationFormat>Экран (4:3)</PresentationFormat>
  <Paragraphs>205</Paragraphs>
  <Slides>15</Slides>
  <Notes>2</Notes>
  <HiddenSlides>1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45</vt:i4>
      </vt:variant>
      <vt:variant>
        <vt:lpstr>Заголовки слайдов</vt:lpstr>
      </vt:variant>
      <vt:variant>
        <vt:i4>15</vt:i4>
      </vt:variant>
    </vt:vector>
  </HeadingPairs>
  <TitlesOfParts>
    <vt:vector size="64" baseType="lpstr">
      <vt:lpstr>Arial</vt:lpstr>
      <vt:lpstr>Calibri</vt:lpstr>
      <vt:lpstr>Times New Roman</vt:lpstr>
      <vt:lpstr>Wingdings</vt:lpstr>
      <vt:lpstr>Оформление по умолчанию</vt:lpstr>
      <vt:lpstr>7_Оформление по умолчанию</vt:lpstr>
      <vt:lpstr>8_Оформление по умолчанию</vt:lpstr>
      <vt:lpstr>9_Оформление по умолчанию</vt:lpstr>
      <vt:lpstr>10_Оформление по умолчанию</vt:lpstr>
      <vt:lpstr>12_Оформление по умолчанию</vt:lpstr>
      <vt:lpstr>13_Оформление по умолчанию</vt:lpstr>
      <vt:lpstr>14_Оформление по умолчанию</vt:lpstr>
      <vt:lpstr>15_Оформление по умолчанию</vt:lpstr>
      <vt:lpstr>16_Оформление по умолчанию</vt:lpstr>
      <vt:lpstr>17_Оформление по умолчанию</vt:lpstr>
      <vt:lpstr>19_Оформление по умолчанию</vt:lpstr>
      <vt:lpstr>20_Оформление по умолчанию</vt:lpstr>
      <vt:lpstr>21_Оформление по умолчанию</vt:lpstr>
      <vt:lpstr>22_Оформление по умолчанию</vt:lpstr>
      <vt:lpstr>23_Оформление по умолчанию</vt:lpstr>
      <vt:lpstr>24_Оформление по умолчанию</vt:lpstr>
      <vt:lpstr>25_Оформление по умолчанию</vt:lpstr>
      <vt:lpstr>26_Оформление по умолчанию</vt:lpstr>
      <vt:lpstr>27_Оформление по умолчанию</vt:lpstr>
      <vt:lpstr>28_Оформление по умолчанию</vt:lpstr>
      <vt:lpstr>30_Оформление по умолчанию</vt:lpstr>
      <vt:lpstr>31_Оформление по умолчанию</vt:lpstr>
      <vt:lpstr>32_Оформление по умолчанию</vt:lpstr>
      <vt:lpstr>33_Оформление по умолчанию</vt:lpstr>
      <vt:lpstr>34_Оформление по умолчанию</vt:lpstr>
      <vt:lpstr>35_Оформление по умолчанию</vt:lpstr>
      <vt:lpstr>36_Оформление по умолчанию</vt:lpstr>
      <vt:lpstr>37_Оформление по умолчанию</vt:lpstr>
      <vt:lpstr>38_Оформление по умолчанию</vt:lpstr>
      <vt:lpstr>39_Оформление по умолчанию</vt:lpstr>
      <vt:lpstr>41_Оформление по умолчанию</vt:lpstr>
      <vt:lpstr>42_Оформление по умолчанию</vt:lpstr>
      <vt:lpstr>43_Оформление по умолчанию</vt:lpstr>
      <vt:lpstr>44_Оформление по умолчанию</vt:lpstr>
      <vt:lpstr>45_Оформление по умолчанию</vt:lpstr>
      <vt:lpstr>46_Оформление по умолчанию</vt:lpstr>
      <vt:lpstr>47_Оформление по умолчанию</vt:lpstr>
      <vt:lpstr>48_Оформление по умолчанию</vt:lpstr>
      <vt:lpstr>49_Оформление по умолчанию</vt:lpstr>
      <vt:lpstr>50_Оформление по умолчанию</vt:lpstr>
      <vt:lpstr>52_Оформление по умолчанию</vt:lpstr>
      <vt:lpstr>53_Оформление по умолчанию</vt:lpstr>
      <vt:lpstr>54_Оформление по умолчанию</vt:lpstr>
      <vt:lpstr>55_Оформление по умолчанию</vt:lpstr>
      <vt:lpstr>Презентация PowerPoint</vt:lpstr>
      <vt:lpstr>Первичная специализированная психиатрическая  медико- санитарная помощь</vt:lpstr>
      <vt:lpstr>Информация о лицах с психическими расстройствами, состоящими под диспансерным наблюдением психиатра</vt:lpstr>
      <vt:lpstr>Презентация PowerPoint</vt:lpstr>
      <vt:lpstr>Анализ смертности лиц, состоящих под диспансерным наблюдением         у врача психиатра Краснодарского края по полу</vt:lpstr>
      <vt:lpstr>Анализ смертности лиц, состоящих под диспансерным наблюдением у врача психиатра по нозологиям психических расстройств</vt:lpstr>
      <vt:lpstr>Характеристика смертности лиц, состоящих под диспансерным наблюдением у врача психиатра за 2021г</vt:lpstr>
      <vt:lpstr>Структура умерших взрослых лиц, состоящих под диспансерным наблюдением у врача психиатра по причинам смерти за 2021г.</vt:lpstr>
      <vt:lpstr>ПОБОЧНЫЕ ЭФФЕКТЫ ПРИ ЛЕЧЕНИИ ПСИХОТРОПНЫМИ СРЕДСТВАМИ </vt:lpstr>
      <vt:lpstr>ПОБОЧНЫЕ ЭФФЕКТЫ ПРИ ЛЕЧЕНИИ ПСИХОТРОПНЫМИ СРЕДСТВАМИ </vt:lpstr>
      <vt:lpstr>Методы своевременной диагностики побочных эффектов психофармакотерапии</vt:lpstr>
      <vt:lpstr>ДИСПАНСЕРИЗАЦИЯ</vt:lpstr>
      <vt:lpstr>Презентация PowerPoint</vt:lpstr>
      <vt:lpstr>Основные мероприятия по охвату профилактическими медицинскими осмотрами лиц, состоящих под диспансерным наблюдением у врача психиатра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СРАВНИТЕЛЬНЫЙ АНАЛИЗ КАЧЕСТВЕННЫХ И  КОЛИЧЕСТВЕННЫХ ПОКАЗАТЕЛЕЙ РАБОТЫ СТАЦИОНАРА МУЗ ПСИХИАТРИЧЕСКАЯ БОЛЬНИЦА Г. КРАСНОДАРА ЗА 2007 ГОД</dc:title>
  <dc:creator>KGPB</dc:creator>
  <cp:lastModifiedBy>Emilia Kolomiets</cp:lastModifiedBy>
  <cp:revision>2328</cp:revision>
  <cp:lastPrinted>2023-08-22T14:35:46Z</cp:lastPrinted>
  <dcterms:created xsi:type="dcterms:W3CDTF">2008-03-05T08:12:26Z</dcterms:created>
  <dcterms:modified xsi:type="dcterms:W3CDTF">2023-11-23T07:44:42Z</dcterms:modified>
</cp:coreProperties>
</file>