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Masters/slideMaster38.xml" ContentType="application/vnd.openxmlformats-officedocument.presentationml.slideMaster+xml"/>
  <Override PartName="/ppt/slideMasters/slideMaster39.xml" ContentType="application/vnd.openxmlformats-officedocument.presentationml.slideMaster+xml"/>
  <Override PartName="/ppt/slideMasters/slideMaster40.xml" ContentType="application/vnd.openxmlformats-officedocument.presentationml.slideMaster+xml"/>
  <Override PartName="/ppt/slideMasters/slideMaster41.xml" ContentType="application/vnd.openxmlformats-officedocument.presentationml.slideMaster+xml"/>
  <Override PartName="/ppt/slideMasters/slideMaster42.xml" ContentType="application/vnd.openxmlformats-officedocument.presentationml.slideMaster+xml"/>
  <Override PartName="/ppt/slideMasters/slideMaster43.xml" ContentType="application/vnd.openxmlformats-officedocument.presentationml.slideMaster+xml"/>
  <Override PartName="/ppt/slideMasters/slideMaster44.xml" ContentType="application/vnd.openxmlformats-officedocument.presentationml.slideMaster+xml"/>
  <Override PartName="/ppt/slideMasters/slideMaster4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theme/theme15.xml" ContentType="application/vnd.openxmlformats-officedocument.theme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theme/theme16.xml" ContentType="application/vnd.openxmlformats-officedocument.theme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7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theme/theme18.xml" ContentType="application/vnd.openxmlformats-officedocument.theme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theme/theme19.xml" ContentType="application/vnd.openxmlformats-officedocument.theme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theme/theme20.xml" ContentType="application/vnd.openxmlformats-officedocument.theme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theme/theme21.xml" ContentType="application/vnd.openxmlformats-officedocument.theme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theme/theme22.xml" ContentType="application/vnd.openxmlformats-officedocument.theme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theme/theme23.xml" ContentType="application/vnd.openxmlformats-officedocument.theme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theme/theme24.xml" ContentType="application/vnd.openxmlformats-officedocument.theme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theme/theme25.xml" ContentType="application/vnd.openxmlformats-officedocument.theme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slideLayouts/slideLayout287.xml" ContentType="application/vnd.openxmlformats-officedocument.presentationml.slideLayout+xml"/>
  <Override PartName="/ppt/theme/theme26.xml" ContentType="application/vnd.openxmlformats-officedocument.theme+xml"/>
  <Override PartName="/ppt/slideLayouts/slideLayout288.xml" ContentType="application/vnd.openxmlformats-officedocument.presentationml.slideLayout+xml"/>
  <Override PartName="/ppt/slideLayouts/slideLayout289.xml" ContentType="application/vnd.openxmlformats-officedocument.presentationml.slideLayout+xml"/>
  <Override PartName="/ppt/slideLayouts/slideLayout290.xml" ContentType="application/vnd.openxmlformats-officedocument.presentationml.slideLayout+xml"/>
  <Override PartName="/ppt/slideLayouts/slideLayout291.xml" ContentType="application/vnd.openxmlformats-officedocument.presentationml.slideLayout+xml"/>
  <Override PartName="/ppt/slideLayouts/slideLayout292.xml" ContentType="application/vnd.openxmlformats-officedocument.presentationml.slideLayout+xml"/>
  <Override PartName="/ppt/slideLayouts/slideLayout293.xml" ContentType="application/vnd.openxmlformats-officedocument.presentationml.slideLayout+xml"/>
  <Override PartName="/ppt/slideLayouts/slideLayout294.xml" ContentType="application/vnd.openxmlformats-officedocument.presentationml.slideLayout+xml"/>
  <Override PartName="/ppt/slideLayouts/slideLayout29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297.xml" ContentType="application/vnd.openxmlformats-officedocument.presentationml.slideLayout+xml"/>
  <Override PartName="/ppt/slideLayouts/slideLayout298.xml" ContentType="application/vnd.openxmlformats-officedocument.presentationml.slideLayout+xml"/>
  <Override PartName="/ppt/theme/theme27.xml" ContentType="application/vnd.openxmlformats-officedocument.theme+xml"/>
  <Override PartName="/ppt/slideLayouts/slideLayout299.xml" ContentType="application/vnd.openxmlformats-officedocument.presentationml.slideLayout+xml"/>
  <Override PartName="/ppt/slideLayouts/slideLayout300.xml" ContentType="application/vnd.openxmlformats-officedocument.presentationml.slideLayout+xml"/>
  <Override PartName="/ppt/slideLayouts/slideLayout301.xml" ContentType="application/vnd.openxmlformats-officedocument.presentationml.slideLayout+xml"/>
  <Override PartName="/ppt/slideLayouts/slideLayout30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slideLayouts/slideLayout304.xml" ContentType="application/vnd.openxmlformats-officedocument.presentationml.slideLayout+xml"/>
  <Override PartName="/ppt/slideLayouts/slideLayout305.xml" ContentType="application/vnd.openxmlformats-officedocument.presentationml.slideLayout+xml"/>
  <Override PartName="/ppt/slideLayouts/slideLayout306.xml" ContentType="application/vnd.openxmlformats-officedocument.presentationml.slideLayout+xml"/>
  <Override PartName="/ppt/slideLayouts/slideLayout307.xml" ContentType="application/vnd.openxmlformats-officedocument.presentationml.slideLayout+xml"/>
  <Override PartName="/ppt/slideLayouts/slideLayout308.xml" ContentType="application/vnd.openxmlformats-officedocument.presentationml.slideLayout+xml"/>
  <Override PartName="/ppt/slideLayouts/slideLayout309.xml" ContentType="application/vnd.openxmlformats-officedocument.presentationml.slideLayout+xml"/>
  <Override PartName="/ppt/theme/theme28.xml" ContentType="application/vnd.openxmlformats-officedocument.theme+xml"/>
  <Override PartName="/ppt/slideLayouts/slideLayout310.xml" ContentType="application/vnd.openxmlformats-officedocument.presentationml.slideLayout+xml"/>
  <Override PartName="/ppt/slideLayouts/slideLayout311.xml" ContentType="application/vnd.openxmlformats-officedocument.presentationml.slideLayout+xml"/>
  <Override PartName="/ppt/slideLayouts/slideLayout312.xml" ContentType="application/vnd.openxmlformats-officedocument.presentationml.slideLayout+xml"/>
  <Override PartName="/ppt/slideLayouts/slideLayout313.xml" ContentType="application/vnd.openxmlformats-officedocument.presentationml.slideLayout+xml"/>
  <Override PartName="/ppt/slideLayouts/slideLayout314.xml" ContentType="application/vnd.openxmlformats-officedocument.presentationml.slideLayout+xml"/>
  <Override PartName="/ppt/slideLayouts/slideLayout315.xml" ContentType="application/vnd.openxmlformats-officedocument.presentationml.slideLayout+xml"/>
  <Override PartName="/ppt/slideLayouts/slideLayout316.xml" ContentType="application/vnd.openxmlformats-officedocument.presentationml.slideLayout+xml"/>
  <Override PartName="/ppt/slideLayouts/slideLayout317.xml" ContentType="application/vnd.openxmlformats-officedocument.presentationml.slideLayout+xml"/>
  <Override PartName="/ppt/slideLayouts/slideLayout318.xml" ContentType="application/vnd.openxmlformats-officedocument.presentationml.slideLayout+xml"/>
  <Override PartName="/ppt/slideLayouts/slideLayout319.xml" ContentType="application/vnd.openxmlformats-officedocument.presentationml.slideLayout+xml"/>
  <Override PartName="/ppt/slideLayouts/slideLayout320.xml" ContentType="application/vnd.openxmlformats-officedocument.presentationml.slideLayout+xml"/>
  <Override PartName="/ppt/theme/theme29.xml" ContentType="application/vnd.openxmlformats-officedocument.theme+xml"/>
  <Override PartName="/ppt/slideLayouts/slideLayout321.xml" ContentType="application/vnd.openxmlformats-officedocument.presentationml.slideLayout+xml"/>
  <Override PartName="/ppt/slideLayouts/slideLayout322.xml" ContentType="application/vnd.openxmlformats-officedocument.presentationml.slideLayout+xml"/>
  <Override PartName="/ppt/slideLayouts/slideLayout323.xml" ContentType="application/vnd.openxmlformats-officedocument.presentationml.slideLayout+xml"/>
  <Override PartName="/ppt/slideLayouts/slideLayout324.xml" ContentType="application/vnd.openxmlformats-officedocument.presentationml.slideLayout+xml"/>
  <Override PartName="/ppt/slideLayouts/slideLayout325.xml" ContentType="application/vnd.openxmlformats-officedocument.presentationml.slideLayout+xml"/>
  <Override PartName="/ppt/slideLayouts/slideLayout326.xml" ContentType="application/vnd.openxmlformats-officedocument.presentationml.slideLayout+xml"/>
  <Override PartName="/ppt/slideLayouts/slideLayout327.xml" ContentType="application/vnd.openxmlformats-officedocument.presentationml.slideLayout+xml"/>
  <Override PartName="/ppt/slideLayouts/slideLayout328.xml" ContentType="application/vnd.openxmlformats-officedocument.presentationml.slideLayout+xml"/>
  <Override PartName="/ppt/slideLayouts/slideLayout329.xml" ContentType="application/vnd.openxmlformats-officedocument.presentationml.slideLayout+xml"/>
  <Override PartName="/ppt/slideLayouts/slideLayout330.xml" ContentType="application/vnd.openxmlformats-officedocument.presentationml.slideLayout+xml"/>
  <Override PartName="/ppt/slideLayouts/slideLayout331.xml" ContentType="application/vnd.openxmlformats-officedocument.presentationml.slideLayout+xml"/>
  <Override PartName="/ppt/theme/theme30.xml" ContentType="application/vnd.openxmlformats-officedocument.theme+xml"/>
  <Override PartName="/ppt/slideLayouts/slideLayout332.xml" ContentType="application/vnd.openxmlformats-officedocument.presentationml.slideLayout+xml"/>
  <Override PartName="/ppt/slideLayouts/slideLayout333.xml" ContentType="application/vnd.openxmlformats-officedocument.presentationml.slideLayout+xml"/>
  <Override PartName="/ppt/slideLayouts/slideLayout334.xml" ContentType="application/vnd.openxmlformats-officedocument.presentationml.slideLayout+xml"/>
  <Override PartName="/ppt/slideLayouts/slideLayout335.xml" ContentType="application/vnd.openxmlformats-officedocument.presentationml.slideLayout+xml"/>
  <Override PartName="/ppt/slideLayouts/slideLayout336.xml" ContentType="application/vnd.openxmlformats-officedocument.presentationml.slideLayout+xml"/>
  <Override PartName="/ppt/slideLayouts/slideLayout337.xml" ContentType="application/vnd.openxmlformats-officedocument.presentationml.slideLayout+xml"/>
  <Override PartName="/ppt/slideLayouts/slideLayout338.xml" ContentType="application/vnd.openxmlformats-officedocument.presentationml.slideLayout+xml"/>
  <Override PartName="/ppt/slideLayouts/slideLayout339.xml" ContentType="application/vnd.openxmlformats-officedocument.presentationml.slideLayout+xml"/>
  <Override PartName="/ppt/slideLayouts/slideLayout340.xml" ContentType="application/vnd.openxmlformats-officedocument.presentationml.slideLayout+xml"/>
  <Override PartName="/ppt/slideLayouts/slideLayout341.xml" ContentType="application/vnd.openxmlformats-officedocument.presentationml.slideLayout+xml"/>
  <Override PartName="/ppt/slideLayouts/slideLayout342.xml" ContentType="application/vnd.openxmlformats-officedocument.presentationml.slideLayout+xml"/>
  <Override PartName="/ppt/theme/theme31.xml" ContentType="application/vnd.openxmlformats-officedocument.theme+xml"/>
  <Override PartName="/ppt/slideLayouts/slideLayout343.xml" ContentType="application/vnd.openxmlformats-officedocument.presentationml.slideLayout+xml"/>
  <Override PartName="/ppt/slideLayouts/slideLayout344.xml" ContentType="application/vnd.openxmlformats-officedocument.presentationml.slideLayout+xml"/>
  <Override PartName="/ppt/slideLayouts/slideLayout345.xml" ContentType="application/vnd.openxmlformats-officedocument.presentationml.slideLayout+xml"/>
  <Override PartName="/ppt/slideLayouts/slideLayout346.xml" ContentType="application/vnd.openxmlformats-officedocument.presentationml.slideLayout+xml"/>
  <Override PartName="/ppt/slideLayouts/slideLayout347.xml" ContentType="application/vnd.openxmlformats-officedocument.presentationml.slideLayout+xml"/>
  <Override PartName="/ppt/slideLayouts/slideLayout348.xml" ContentType="application/vnd.openxmlformats-officedocument.presentationml.slideLayout+xml"/>
  <Override PartName="/ppt/slideLayouts/slideLayout349.xml" ContentType="application/vnd.openxmlformats-officedocument.presentationml.slideLayout+xml"/>
  <Override PartName="/ppt/slideLayouts/slideLayout350.xml" ContentType="application/vnd.openxmlformats-officedocument.presentationml.slideLayout+xml"/>
  <Override PartName="/ppt/slideLayouts/slideLayout351.xml" ContentType="application/vnd.openxmlformats-officedocument.presentationml.slideLayout+xml"/>
  <Override PartName="/ppt/slideLayouts/slideLayout352.xml" ContentType="application/vnd.openxmlformats-officedocument.presentationml.slideLayout+xml"/>
  <Override PartName="/ppt/slideLayouts/slideLayout353.xml" ContentType="application/vnd.openxmlformats-officedocument.presentationml.slideLayout+xml"/>
  <Override PartName="/ppt/theme/theme32.xml" ContentType="application/vnd.openxmlformats-officedocument.theme+xml"/>
  <Override PartName="/ppt/slideLayouts/slideLayout354.xml" ContentType="application/vnd.openxmlformats-officedocument.presentationml.slideLayout+xml"/>
  <Override PartName="/ppt/slideLayouts/slideLayout355.xml" ContentType="application/vnd.openxmlformats-officedocument.presentationml.slideLayout+xml"/>
  <Override PartName="/ppt/slideLayouts/slideLayout356.xml" ContentType="application/vnd.openxmlformats-officedocument.presentationml.slideLayout+xml"/>
  <Override PartName="/ppt/slideLayouts/slideLayout357.xml" ContentType="application/vnd.openxmlformats-officedocument.presentationml.slideLayout+xml"/>
  <Override PartName="/ppt/slideLayouts/slideLayout358.xml" ContentType="application/vnd.openxmlformats-officedocument.presentationml.slideLayout+xml"/>
  <Override PartName="/ppt/slideLayouts/slideLayout359.xml" ContentType="application/vnd.openxmlformats-officedocument.presentationml.slideLayout+xml"/>
  <Override PartName="/ppt/slideLayouts/slideLayout360.xml" ContentType="application/vnd.openxmlformats-officedocument.presentationml.slideLayout+xml"/>
  <Override PartName="/ppt/slideLayouts/slideLayout361.xml" ContentType="application/vnd.openxmlformats-officedocument.presentationml.slideLayout+xml"/>
  <Override PartName="/ppt/slideLayouts/slideLayout362.xml" ContentType="application/vnd.openxmlformats-officedocument.presentationml.slideLayout+xml"/>
  <Override PartName="/ppt/slideLayouts/slideLayout363.xml" ContentType="application/vnd.openxmlformats-officedocument.presentationml.slideLayout+xml"/>
  <Override PartName="/ppt/slideLayouts/slideLayout364.xml" ContentType="application/vnd.openxmlformats-officedocument.presentationml.slideLayout+xml"/>
  <Override PartName="/ppt/theme/theme33.xml" ContentType="application/vnd.openxmlformats-officedocument.theme+xml"/>
  <Override PartName="/ppt/slideLayouts/slideLayout365.xml" ContentType="application/vnd.openxmlformats-officedocument.presentationml.slideLayout+xml"/>
  <Override PartName="/ppt/slideLayouts/slideLayout366.xml" ContentType="application/vnd.openxmlformats-officedocument.presentationml.slideLayout+xml"/>
  <Override PartName="/ppt/slideLayouts/slideLayout367.xml" ContentType="application/vnd.openxmlformats-officedocument.presentationml.slideLayout+xml"/>
  <Override PartName="/ppt/slideLayouts/slideLayout368.xml" ContentType="application/vnd.openxmlformats-officedocument.presentationml.slideLayout+xml"/>
  <Override PartName="/ppt/slideLayouts/slideLayout369.xml" ContentType="application/vnd.openxmlformats-officedocument.presentationml.slideLayout+xml"/>
  <Override PartName="/ppt/slideLayouts/slideLayout370.xml" ContentType="application/vnd.openxmlformats-officedocument.presentationml.slideLayout+xml"/>
  <Override PartName="/ppt/slideLayouts/slideLayout371.xml" ContentType="application/vnd.openxmlformats-officedocument.presentationml.slideLayout+xml"/>
  <Override PartName="/ppt/slideLayouts/slideLayout372.xml" ContentType="application/vnd.openxmlformats-officedocument.presentationml.slideLayout+xml"/>
  <Override PartName="/ppt/slideLayouts/slideLayout373.xml" ContentType="application/vnd.openxmlformats-officedocument.presentationml.slideLayout+xml"/>
  <Override PartName="/ppt/slideLayouts/slideLayout374.xml" ContentType="application/vnd.openxmlformats-officedocument.presentationml.slideLayout+xml"/>
  <Override PartName="/ppt/slideLayouts/slideLayout375.xml" ContentType="application/vnd.openxmlformats-officedocument.presentationml.slideLayout+xml"/>
  <Override PartName="/ppt/theme/theme34.xml" ContentType="application/vnd.openxmlformats-officedocument.theme+xml"/>
  <Override PartName="/ppt/slideLayouts/slideLayout376.xml" ContentType="application/vnd.openxmlformats-officedocument.presentationml.slideLayout+xml"/>
  <Override PartName="/ppt/slideLayouts/slideLayout377.xml" ContentType="application/vnd.openxmlformats-officedocument.presentationml.slideLayout+xml"/>
  <Override PartName="/ppt/slideLayouts/slideLayout378.xml" ContentType="application/vnd.openxmlformats-officedocument.presentationml.slideLayout+xml"/>
  <Override PartName="/ppt/slideLayouts/slideLayout379.xml" ContentType="application/vnd.openxmlformats-officedocument.presentationml.slideLayout+xml"/>
  <Override PartName="/ppt/slideLayouts/slideLayout380.xml" ContentType="application/vnd.openxmlformats-officedocument.presentationml.slideLayout+xml"/>
  <Override PartName="/ppt/slideLayouts/slideLayout381.xml" ContentType="application/vnd.openxmlformats-officedocument.presentationml.slideLayout+xml"/>
  <Override PartName="/ppt/slideLayouts/slideLayout382.xml" ContentType="application/vnd.openxmlformats-officedocument.presentationml.slideLayout+xml"/>
  <Override PartName="/ppt/slideLayouts/slideLayout383.xml" ContentType="application/vnd.openxmlformats-officedocument.presentationml.slideLayout+xml"/>
  <Override PartName="/ppt/slideLayouts/slideLayout384.xml" ContentType="application/vnd.openxmlformats-officedocument.presentationml.slideLayout+xml"/>
  <Override PartName="/ppt/slideLayouts/slideLayout385.xml" ContentType="application/vnd.openxmlformats-officedocument.presentationml.slideLayout+xml"/>
  <Override PartName="/ppt/slideLayouts/slideLayout386.xml" ContentType="application/vnd.openxmlformats-officedocument.presentationml.slideLayout+xml"/>
  <Override PartName="/ppt/theme/theme35.xml" ContentType="application/vnd.openxmlformats-officedocument.theme+xml"/>
  <Override PartName="/ppt/slideLayouts/slideLayout387.xml" ContentType="application/vnd.openxmlformats-officedocument.presentationml.slideLayout+xml"/>
  <Override PartName="/ppt/slideLayouts/slideLayout388.xml" ContentType="application/vnd.openxmlformats-officedocument.presentationml.slideLayout+xml"/>
  <Override PartName="/ppt/slideLayouts/slideLayout389.xml" ContentType="application/vnd.openxmlformats-officedocument.presentationml.slideLayout+xml"/>
  <Override PartName="/ppt/slideLayouts/slideLayout390.xml" ContentType="application/vnd.openxmlformats-officedocument.presentationml.slideLayout+xml"/>
  <Override PartName="/ppt/slideLayouts/slideLayout391.xml" ContentType="application/vnd.openxmlformats-officedocument.presentationml.slideLayout+xml"/>
  <Override PartName="/ppt/slideLayouts/slideLayout392.xml" ContentType="application/vnd.openxmlformats-officedocument.presentationml.slideLayout+xml"/>
  <Override PartName="/ppt/slideLayouts/slideLayout393.xml" ContentType="application/vnd.openxmlformats-officedocument.presentationml.slideLayout+xml"/>
  <Override PartName="/ppt/slideLayouts/slideLayout394.xml" ContentType="application/vnd.openxmlformats-officedocument.presentationml.slideLayout+xml"/>
  <Override PartName="/ppt/slideLayouts/slideLayout395.xml" ContentType="application/vnd.openxmlformats-officedocument.presentationml.slideLayout+xml"/>
  <Override PartName="/ppt/slideLayouts/slideLayout396.xml" ContentType="application/vnd.openxmlformats-officedocument.presentationml.slideLayout+xml"/>
  <Override PartName="/ppt/slideLayouts/slideLayout397.xml" ContentType="application/vnd.openxmlformats-officedocument.presentationml.slideLayout+xml"/>
  <Override PartName="/ppt/theme/theme36.xml" ContentType="application/vnd.openxmlformats-officedocument.theme+xml"/>
  <Override PartName="/ppt/slideLayouts/slideLayout398.xml" ContentType="application/vnd.openxmlformats-officedocument.presentationml.slideLayout+xml"/>
  <Override PartName="/ppt/slideLayouts/slideLayout399.xml" ContentType="application/vnd.openxmlformats-officedocument.presentationml.slideLayout+xml"/>
  <Override PartName="/ppt/slideLayouts/slideLayout400.xml" ContentType="application/vnd.openxmlformats-officedocument.presentationml.slideLayout+xml"/>
  <Override PartName="/ppt/slideLayouts/slideLayout401.xml" ContentType="application/vnd.openxmlformats-officedocument.presentationml.slideLayout+xml"/>
  <Override PartName="/ppt/slideLayouts/slideLayout402.xml" ContentType="application/vnd.openxmlformats-officedocument.presentationml.slideLayout+xml"/>
  <Override PartName="/ppt/slideLayouts/slideLayout403.xml" ContentType="application/vnd.openxmlformats-officedocument.presentationml.slideLayout+xml"/>
  <Override PartName="/ppt/slideLayouts/slideLayout404.xml" ContentType="application/vnd.openxmlformats-officedocument.presentationml.slideLayout+xml"/>
  <Override PartName="/ppt/slideLayouts/slideLayout405.xml" ContentType="application/vnd.openxmlformats-officedocument.presentationml.slideLayout+xml"/>
  <Override PartName="/ppt/slideLayouts/slideLayout406.xml" ContentType="application/vnd.openxmlformats-officedocument.presentationml.slideLayout+xml"/>
  <Override PartName="/ppt/slideLayouts/slideLayout407.xml" ContentType="application/vnd.openxmlformats-officedocument.presentationml.slideLayout+xml"/>
  <Override PartName="/ppt/slideLayouts/slideLayout408.xml" ContentType="application/vnd.openxmlformats-officedocument.presentationml.slideLayout+xml"/>
  <Override PartName="/ppt/theme/theme37.xml" ContentType="application/vnd.openxmlformats-officedocument.theme+xml"/>
  <Override PartName="/ppt/slideLayouts/slideLayout4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411.xml" ContentType="application/vnd.openxmlformats-officedocument.presentationml.slideLayout+xml"/>
  <Override PartName="/ppt/slideLayouts/slideLayout412.xml" ContentType="application/vnd.openxmlformats-officedocument.presentationml.slideLayout+xml"/>
  <Override PartName="/ppt/slideLayouts/slideLayout4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416.xml" ContentType="application/vnd.openxmlformats-officedocument.presentationml.slideLayout+xml"/>
  <Override PartName="/ppt/slideLayouts/slideLayout417.xml" ContentType="application/vnd.openxmlformats-officedocument.presentationml.slideLayout+xml"/>
  <Override PartName="/ppt/slideLayouts/slideLayout418.xml" ContentType="application/vnd.openxmlformats-officedocument.presentationml.slideLayout+xml"/>
  <Override PartName="/ppt/slideLayouts/slideLayout419.xml" ContentType="application/vnd.openxmlformats-officedocument.presentationml.slideLayout+xml"/>
  <Override PartName="/ppt/theme/theme38.xml" ContentType="application/vnd.openxmlformats-officedocument.theme+xml"/>
  <Override PartName="/ppt/slideLayouts/slideLayout420.xml" ContentType="application/vnd.openxmlformats-officedocument.presentationml.slideLayout+xml"/>
  <Override PartName="/ppt/slideLayouts/slideLayout421.xml" ContentType="application/vnd.openxmlformats-officedocument.presentationml.slideLayout+xml"/>
  <Override PartName="/ppt/slideLayouts/slideLayout422.xml" ContentType="application/vnd.openxmlformats-officedocument.presentationml.slideLayout+xml"/>
  <Override PartName="/ppt/slideLayouts/slideLayout423.xml" ContentType="application/vnd.openxmlformats-officedocument.presentationml.slideLayout+xml"/>
  <Override PartName="/ppt/slideLayouts/slideLayout424.xml" ContentType="application/vnd.openxmlformats-officedocument.presentationml.slideLayout+xml"/>
  <Override PartName="/ppt/slideLayouts/slideLayout425.xml" ContentType="application/vnd.openxmlformats-officedocument.presentationml.slideLayout+xml"/>
  <Override PartName="/ppt/slideLayouts/slideLayout426.xml" ContentType="application/vnd.openxmlformats-officedocument.presentationml.slideLayout+xml"/>
  <Override PartName="/ppt/slideLayouts/slideLayout427.xml" ContentType="application/vnd.openxmlformats-officedocument.presentationml.slideLayout+xml"/>
  <Override PartName="/ppt/slideLayouts/slideLayout428.xml" ContentType="application/vnd.openxmlformats-officedocument.presentationml.slideLayout+xml"/>
  <Override PartName="/ppt/slideLayouts/slideLayout429.xml" ContentType="application/vnd.openxmlformats-officedocument.presentationml.slideLayout+xml"/>
  <Override PartName="/ppt/slideLayouts/slideLayout430.xml" ContentType="application/vnd.openxmlformats-officedocument.presentationml.slideLayout+xml"/>
  <Override PartName="/ppt/theme/theme39.xml" ContentType="application/vnd.openxmlformats-officedocument.theme+xml"/>
  <Override PartName="/ppt/slideLayouts/slideLayout431.xml" ContentType="application/vnd.openxmlformats-officedocument.presentationml.slideLayout+xml"/>
  <Override PartName="/ppt/slideLayouts/slideLayout432.xml" ContentType="application/vnd.openxmlformats-officedocument.presentationml.slideLayout+xml"/>
  <Override PartName="/ppt/slideLayouts/slideLayout433.xml" ContentType="application/vnd.openxmlformats-officedocument.presentationml.slideLayout+xml"/>
  <Override PartName="/ppt/slideLayouts/slideLayout434.xml" ContentType="application/vnd.openxmlformats-officedocument.presentationml.slideLayout+xml"/>
  <Override PartName="/ppt/slideLayouts/slideLayout435.xml" ContentType="application/vnd.openxmlformats-officedocument.presentationml.slideLayout+xml"/>
  <Override PartName="/ppt/slideLayouts/slideLayout436.xml" ContentType="application/vnd.openxmlformats-officedocument.presentationml.slideLayout+xml"/>
  <Override PartName="/ppt/slideLayouts/slideLayout437.xml" ContentType="application/vnd.openxmlformats-officedocument.presentationml.slideLayout+xml"/>
  <Override PartName="/ppt/slideLayouts/slideLayout438.xml" ContentType="application/vnd.openxmlformats-officedocument.presentationml.slideLayout+xml"/>
  <Override PartName="/ppt/slideLayouts/slideLayout439.xml" ContentType="application/vnd.openxmlformats-officedocument.presentationml.slideLayout+xml"/>
  <Override PartName="/ppt/slideLayouts/slideLayout440.xml" ContentType="application/vnd.openxmlformats-officedocument.presentationml.slideLayout+xml"/>
  <Override PartName="/ppt/slideLayouts/slideLayout441.xml" ContentType="application/vnd.openxmlformats-officedocument.presentationml.slideLayout+xml"/>
  <Override PartName="/ppt/theme/theme40.xml" ContentType="application/vnd.openxmlformats-officedocument.theme+xml"/>
  <Override PartName="/ppt/slideLayouts/slideLayout442.xml" ContentType="application/vnd.openxmlformats-officedocument.presentationml.slideLayout+xml"/>
  <Override PartName="/ppt/slideLayouts/slideLayout443.xml" ContentType="application/vnd.openxmlformats-officedocument.presentationml.slideLayout+xml"/>
  <Override PartName="/ppt/slideLayouts/slideLayout444.xml" ContentType="application/vnd.openxmlformats-officedocument.presentationml.slideLayout+xml"/>
  <Override PartName="/ppt/slideLayouts/slideLayout445.xml" ContentType="application/vnd.openxmlformats-officedocument.presentationml.slideLayout+xml"/>
  <Override PartName="/ppt/slideLayouts/slideLayout446.xml" ContentType="application/vnd.openxmlformats-officedocument.presentationml.slideLayout+xml"/>
  <Override PartName="/ppt/slideLayouts/slideLayout447.xml" ContentType="application/vnd.openxmlformats-officedocument.presentationml.slideLayout+xml"/>
  <Override PartName="/ppt/slideLayouts/slideLayout448.xml" ContentType="application/vnd.openxmlformats-officedocument.presentationml.slideLayout+xml"/>
  <Override PartName="/ppt/slideLayouts/slideLayout449.xml" ContentType="application/vnd.openxmlformats-officedocument.presentationml.slideLayout+xml"/>
  <Override PartName="/ppt/slideLayouts/slideLayout450.xml" ContentType="application/vnd.openxmlformats-officedocument.presentationml.slideLayout+xml"/>
  <Override PartName="/ppt/slideLayouts/slideLayout451.xml" ContentType="application/vnd.openxmlformats-officedocument.presentationml.slideLayout+xml"/>
  <Override PartName="/ppt/slideLayouts/slideLayout452.xml" ContentType="application/vnd.openxmlformats-officedocument.presentationml.slideLayout+xml"/>
  <Override PartName="/ppt/theme/theme41.xml" ContentType="application/vnd.openxmlformats-officedocument.theme+xml"/>
  <Override PartName="/ppt/slideLayouts/slideLayout453.xml" ContentType="application/vnd.openxmlformats-officedocument.presentationml.slideLayout+xml"/>
  <Override PartName="/ppt/slideLayouts/slideLayout454.xml" ContentType="application/vnd.openxmlformats-officedocument.presentationml.slideLayout+xml"/>
  <Override PartName="/ppt/slideLayouts/slideLayout455.xml" ContentType="application/vnd.openxmlformats-officedocument.presentationml.slideLayout+xml"/>
  <Override PartName="/ppt/slideLayouts/slideLayout456.xml" ContentType="application/vnd.openxmlformats-officedocument.presentationml.slideLayout+xml"/>
  <Override PartName="/ppt/slideLayouts/slideLayout457.xml" ContentType="application/vnd.openxmlformats-officedocument.presentationml.slideLayout+xml"/>
  <Override PartName="/ppt/slideLayouts/slideLayout458.xml" ContentType="application/vnd.openxmlformats-officedocument.presentationml.slideLayout+xml"/>
  <Override PartName="/ppt/slideLayouts/slideLayout459.xml" ContentType="application/vnd.openxmlformats-officedocument.presentationml.slideLayout+xml"/>
  <Override PartName="/ppt/slideLayouts/slideLayout460.xml" ContentType="application/vnd.openxmlformats-officedocument.presentationml.slideLayout+xml"/>
  <Override PartName="/ppt/slideLayouts/slideLayout461.xml" ContentType="application/vnd.openxmlformats-officedocument.presentationml.slideLayout+xml"/>
  <Override PartName="/ppt/slideLayouts/slideLayout462.xml" ContentType="application/vnd.openxmlformats-officedocument.presentationml.slideLayout+xml"/>
  <Override PartName="/ppt/slideLayouts/slideLayout463.xml" ContentType="application/vnd.openxmlformats-officedocument.presentationml.slideLayout+xml"/>
  <Override PartName="/ppt/theme/theme42.xml" ContentType="application/vnd.openxmlformats-officedocument.theme+xml"/>
  <Override PartName="/ppt/slideLayouts/slideLayout464.xml" ContentType="application/vnd.openxmlformats-officedocument.presentationml.slideLayout+xml"/>
  <Override PartName="/ppt/slideLayouts/slideLayout465.xml" ContentType="application/vnd.openxmlformats-officedocument.presentationml.slideLayout+xml"/>
  <Override PartName="/ppt/slideLayouts/slideLayout466.xml" ContentType="application/vnd.openxmlformats-officedocument.presentationml.slideLayout+xml"/>
  <Override PartName="/ppt/slideLayouts/slideLayout467.xml" ContentType="application/vnd.openxmlformats-officedocument.presentationml.slideLayout+xml"/>
  <Override PartName="/ppt/slideLayouts/slideLayout468.xml" ContentType="application/vnd.openxmlformats-officedocument.presentationml.slideLayout+xml"/>
  <Override PartName="/ppt/slideLayouts/slideLayout469.xml" ContentType="application/vnd.openxmlformats-officedocument.presentationml.slideLayout+xml"/>
  <Override PartName="/ppt/slideLayouts/slideLayout470.xml" ContentType="application/vnd.openxmlformats-officedocument.presentationml.slideLayout+xml"/>
  <Override PartName="/ppt/slideLayouts/slideLayout471.xml" ContentType="application/vnd.openxmlformats-officedocument.presentationml.slideLayout+xml"/>
  <Override PartName="/ppt/slideLayouts/slideLayout472.xml" ContentType="application/vnd.openxmlformats-officedocument.presentationml.slideLayout+xml"/>
  <Override PartName="/ppt/slideLayouts/slideLayout473.xml" ContentType="application/vnd.openxmlformats-officedocument.presentationml.slideLayout+xml"/>
  <Override PartName="/ppt/slideLayouts/slideLayout474.xml" ContentType="application/vnd.openxmlformats-officedocument.presentationml.slideLayout+xml"/>
  <Override PartName="/ppt/theme/theme43.xml" ContentType="application/vnd.openxmlformats-officedocument.theme+xml"/>
  <Override PartName="/ppt/slideLayouts/slideLayout475.xml" ContentType="application/vnd.openxmlformats-officedocument.presentationml.slideLayout+xml"/>
  <Override PartName="/ppt/slideLayouts/slideLayout476.xml" ContentType="application/vnd.openxmlformats-officedocument.presentationml.slideLayout+xml"/>
  <Override PartName="/ppt/slideLayouts/slideLayout477.xml" ContentType="application/vnd.openxmlformats-officedocument.presentationml.slideLayout+xml"/>
  <Override PartName="/ppt/slideLayouts/slideLayout478.xml" ContentType="application/vnd.openxmlformats-officedocument.presentationml.slideLayout+xml"/>
  <Override PartName="/ppt/slideLayouts/slideLayout479.xml" ContentType="application/vnd.openxmlformats-officedocument.presentationml.slideLayout+xml"/>
  <Override PartName="/ppt/slideLayouts/slideLayout480.xml" ContentType="application/vnd.openxmlformats-officedocument.presentationml.slideLayout+xml"/>
  <Override PartName="/ppt/slideLayouts/slideLayout481.xml" ContentType="application/vnd.openxmlformats-officedocument.presentationml.slideLayout+xml"/>
  <Override PartName="/ppt/slideLayouts/slideLayout482.xml" ContentType="application/vnd.openxmlformats-officedocument.presentationml.slideLayout+xml"/>
  <Override PartName="/ppt/slideLayouts/slideLayout483.xml" ContentType="application/vnd.openxmlformats-officedocument.presentationml.slideLayout+xml"/>
  <Override PartName="/ppt/slideLayouts/slideLayout484.xml" ContentType="application/vnd.openxmlformats-officedocument.presentationml.slideLayout+xml"/>
  <Override PartName="/ppt/slideLayouts/slideLayout485.xml" ContentType="application/vnd.openxmlformats-officedocument.presentationml.slideLayout+xml"/>
  <Override PartName="/ppt/theme/theme44.xml" ContentType="application/vnd.openxmlformats-officedocument.theme+xml"/>
  <Override PartName="/ppt/slideLayouts/slideLayout486.xml" ContentType="application/vnd.openxmlformats-officedocument.presentationml.slideLayout+xml"/>
  <Override PartName="/ppt/slideLayouts/slideLayout487.xml" ContentType="application/vnd.openxmlformats-officedocument.presentationml.slideLayout+xml"/>
  <Override PartName="/ppt/slideLayouts/slideLayout488.xml" ContentType="application/vnd.openxmlformats-officedocument.presentationml.slideLayout+xml"/>
  <Override PartName="/ppt/slideLayouts/slideLayout489.xml" ContentType="application/vnd.openxmlformats-officedocument.presentationml.slideLayout+xml"/>
  <Override PartName="/ppt/slideLayouts/slideLayout490.xml" ContentType="application/vnd.openxmlformats-officedocument.presentationml.slideLayout+xml"/>
  <Override PartName="/ppt/slideLayouts/slideLayout491.xml" ContentType="application/vnd.openxmlformats-officedocument.presentationml.slideLayout+xml"/>
  <Override PartName="/ppt/slideLayouts/slideLayout492.xml" ContentType="application/vnd.openxmlformats-officedocument.presentationml.slideLayout+xml"/>
  <Override PartName="/ppt/slideLayouts/slideLayout493.xml" ContentType="application/vnd.openxmlformats-officedocument.presentationml.slideLayout+xml"/>
  <Override PartName="/ppt/slideLayouts/slideLayout494.xml" ContentType="application/vnd.openxmlformats-officedocument.presentationml.slideLayout+xml"/>
  <Override PartName="/ppt/slideLayouts/slideLayout495.xml" ContentType="application/vnd.openxmlformats-officedocument.presentationml.slideLayout+xml"/>
  <Override PartName="/ppt/slideLayouts/slideLayout496.xml" ContentType="application/vnd.openxmlformats-officedocument.presentationml.slideLayout+xml"/>
  <Override PartName="/ppt/theme/theme45.xml" ContentType="application/vnd.openxmlformats-officedocument.theme+xml"/>
  <Override PartName="/ppt/theme/theme4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55" r:id="rId2"/>
    <p:sldMasterId id="2147483656" r:id="rId3"/>
    <p:sldMasterId id="2147483657" r:id="rId4"/>
    <p:sldMasterId id="2147483658" r:id="rId5"/>
    <p:sldMasterId id="2147483660" r:id="rId6"/>
    <p:sldMasterId id="2147483661" r:id="rId7"/>
    <p:sldMasterId id="2147483662" r:id="rId8"/>
    <p:sldMasterId id="2147483663" r:id="rId9"/>
    <p:sldMasterId id="2147483664" r:id="rId10"/>
    <p:sldMasterId id="2147483665" r:id="rId11"/>
    <p:sldMasterId id="2147483667" r:id="rId12"/>
    <p:sldMasterId id="2147483668" r:id="rId13"/>
    <p:sldMasterId id="2147483669" r:id="rId14"/>
    <p:sldMasterId id="2147483670" r:id="rId15"/>
    <p:sldMasterId id="2147483671" r:id="rId16"/>
    <p:sldMasterId id="2147483672" r:id="rId17"/>
    <p:sldMasterId id="2147483673" r:id="rId18"/>
    <p:sldMasterId id="2147483674" r:id="rId19"/>
    <p:sldMasterId id="2147483675" r:id="rId20"/>
    <p:sldMasterId id="2147483676" r:id="rId21"/>
    <p:sldMasterId id="2147483678" r:id="rId22"/>
    <p:sldMasterId id="2147483679" r:id="rId23"/>
    <p:sldMasterId id="2147483680" r:id="rId24"/>
    <p:sldMasterId id="2147483681" r:id="rId25"/>
    <p:sldMasterId id="2147483682" r:id="rId26"/>
    <p:sldMasterId id="2147483683" r:id="rId27"/>
    <p:sldMasterId id="2147483684" r:id="rId28"/>
    <p:sldMasterId id="2147483685" r:id="rId29"/>
    <p:sldMasterId id="2147483686" r:id="rId30"/>
    <p:sldMasterId id="2147483687" r:id="rId31"/>
    <p:sldMasterId id="2147483689" r:id="rId32"/>
    <p:sldMasterId id="2147483690" r:id="rId33"/>
    <p:sldMasterId id="2147483691" r:id="rId34"/>
    <p:sldMasterId id="2147483692" r:id="rId35"/>
    <p:sldMasterId id="2147483693" r:id="rId36"/>
    <p:sldMasterId id="2147483694" r:id="rId37"/>
    <p:sldMasterId id="2147483695" r:id="rId38"/>
    <p:sldMasterId id="2147483696" r:id="rId39"/>
    <p:sldMasterId id="2147483697" r:id="rId40"/>
    <p:sldMasterId id="2147483698" r:id="rId41"/>
    <p:sldMasterId id="2147483700" r:id="rId42"/>
    <p:sldMasterId id="2147483701" r:id="rId43"/>
    <p:sldMasterId id="2147483702" r:id="rId44"/>
    <p:sldMasterId id="2147483703" r:id="rId45"/>
  </p:sldMasterIdLst>
  <p:notesMasterIdLst>
    <p:notesMasterId r:id="rId61"/>
  </p:notesMasterIdLst>
  <p:sldIdLst>
    <p:sldId id="257" r:id="rId46"/>
    <p:sldId id="370" r:id="rId47"/>
    <p:sldId id="391" r:id="rId48"/>
    <p:sldId id="372" r:id="rId49"/>
    <p:sldId id="381" r:id="rId50"/>
    <p:sldId id="375" r:id="rId51"/>
    <p:sldId id="376" r:id="rId52"/>
    <p:sldId id="386" r:id="rId53"/>
    <p:sldId id="378" r:id="rId54"/>
    <p:sldId id="388" r:id="rId55"/>
    <p:sldId id="377" r:id="rId56"/>
    <p:sldId id="379" r:id="rId57"/>
    <p:sldId id="393" r:id="rId58"/>
    <p:sldId id="389" r:id="rId59"/>
    <p:sldId id="350" r:id="rId60"/>
  </p:sldIdLst>
  <p:sldSz cx="9144000" cy="6858000" type="screen4x3"/>
  <p:notesSz cx="6735763" cy="98663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3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риемное отделение ординаторская" initials="Поо" lastIdx="0" clrIdx="0">
    <p:extLst>
      <p:ext uri="{19B8F6BF-5375-455C-9EA6-DF929625EA0E}">
        <p15:presenceInfo xmlns:p15="http://schemas.microsoft.com/office/powerpoint/2012/main" userId="Приемное отделение ординаторска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EEF4"/>
    <a:srgbClr val="000000"/>
    <a:srgbClr val="FDF1D7"/>
    <a:srgbClr val="FDF1DB"/>
    <a:srgbClr val="FF3300"/>
    <a:srgbClr val="FFF2D8"/>
    <a:srgbClr val="8BFF8B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3878" autoAdjust="0"/>
  </p:normalViewPr>
  <p:slideViewPr>
    <p:cSldViewPr>
      <p:cViewPr varScale="1">
        <p:scale>
          <a:sx n="115" d="100"/>
          <a:sy n="115" d="100"/>
        </p:scale>
        <p:origin x="2008" y="2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3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Master" Target="slideMasters/slideMaster26.xml"/><Relationship Id="rId21" Type="http://schemas.openxmlformats.org/officeDocument/2006/relationships/slideMaster" Target="slideMasters/slideMaster21.xml"/><Relationship Id="rId34" Type="http://schemas.openxmlformats.org/officeDocument/2006/relationships/slideMaster" Target="slideMasters/slideMaster34.xml"/><Relationship Id="rId42" Type="http://schemas.openxmlformats.org/officeDocument/2006/relationships/slideMaster" Target="slideMasters/slideMaster42.xml"/><Relationship Id="rId47" Type="http://schemas.openxmlformats.org/officeDocument/2006/relationships/slide" Target="slides/slide2.xml"/><Relationship Id="rId50" Type="http://schemas.openxmlformats.org/officeDocument/2006/relationships/slide" Target="slides/slide5.xml"/><Relationship Id="rId55" Type="http://schemas.openxmlformats.org/officeDocument/2006/relationships/slide" Target="slides/slide10.xml"/><Relationship Id="rId63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Master" Target="slideMasters/slideMaster37.xml"/><Relationship Id="rId40" Type="http://schemas.openxmlformats.org/officeDocument/2006/relationships/slideMaster" Target="slideMasters/slideMaster40.xml"/><Relationship Id="rId45" Type="http://schemas.openxmlformats.org/officeDocument/2006/relationships/slideMaster" Target="slideMasters/slideMaster45.xml"/><Relationship Id="rId53" Type="http://schemas.openxmlformats.org/officeDocument/2006/relationships/slide" Target="slides/slide8.xml"/><Relationship Id="rId58" Type="http://schemas.openxmlformats.org/officeDocument/2006/relationships/slide" Target="slides/slide13.xml"/><Relationship Id="rId66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notesMaster" Target="notesMasters/notesMaster1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43" Type="http://schemas.openxmlformats.org/officeDocument/2006/relationships/slideMaster" Target="slideMasters/slideMaster43.xml"/><Relationship Id="rId48" Type="http://schemas.openxmlformats.org/officeDocument/2006/relationships/slide" Target="slides/slide3.xml"/><Relationship Id="rId56" Type="http://schemas.openxmlformats.org/officeDocument/2006/relationships/slide" Target="slides/slide11.xml"/><Relationship Id="rId64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Master" Target="slideMasters/slideMaster38.xml"/><Relationship Id="rId46" Type="http://schemas.openxmlformats.org/officeDocument/2006/relationships/slide" Target="slides/slide1.xml"/><Relationship Id="rId59" Type="http://schemas.openxmlformats.org/officeDocument/2006/relationships/slide" Target="slides/slide14.xml"/><Relationship Id="rId20" Type="http://schemas.openxmlformats.org/officeDocument/2006/relationships/slideMaster" Target="slideMasters/slideMaster20.xml"/><Relationship Id="rId41" Type="http://schemas.openxmlformats.org/officeDocument/2006/relationships/slideMaster" Target="slideMasters/slideMaster41.xml"/><Relationship Id="rId54" Type="http://schemas.openxmlformats.org/officeDocument/2006/relationships/slide" Target="slides/slide9.xml"/><Relationship Id="rId62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49" Type="http://schemas.openxmlformats.org/officeDocument/2006/relationships/slide" Target="slides/slide4.xml"/><Relationship Id="rId57" Type="http://schemas.openxmlformats.org/officeDocument/2006/relationships/slide" Target="slides/slide12.xml"/><Relationship Id="rId10" Type="http://schemas.openxmlformats.org/officeDocument/2006/relationships/slideMaster" Target="slideMasters/slideMaster10.xml"/><Relationship Id="rId31" Type="http://schemas.openxmlformats.org/officeDocument/2006/relationships/slideMaster" Target="slideMasters/slideMaster31.xml"/><Relationship Id="rId44" Type="http://schemas.openxmlformats.org/officeDocument/2006/relationships/slideMaster" Target="slideMasters/slideMaster44.xml"/><Relationship Id="rId52" Type="http://schemas.openxmlformats.org/officeDocument/2006/relationships/slide" Target="slides/slide7.xml"/><Relationship Id="rId60" Type="http://schemas.openxmlformats.org/officeDocument/2006/relationships/slide" Target="slides/slide15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39" Type="http://schemas.openxmlformats.org/officeDocument/2006/relationships/slideMaster" Target="slideMasters/slideMaster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AutoShape 1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782" tIns="45391" rIns="90782" bIns="45391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782" tIns="45391" rIns="90782" bIns="45391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555012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163675" y="-11728450"/>
            <a:ext cx="16630650" cy="12474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5837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6300"/>
            <a:ext cx="5384800" cy="4435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91940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9300"/>
            <a:ext cx="4929187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7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100" y="4686300"/>
            <a:ext cx="5389563" cy="4440238"/>
          </a:xfrm>
          <a:noFill/>
          <a:ln/>
        </p:spPr>
        <p:txBody>
          <a:bodyPr wrap="none" anchor="ctr"/>
          <a:lstStyle/>
          <a:p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9300"/>
            <a:ext cx="4929187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8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100" y="4686300"/>
            <a:ext cx="5389563" cy="4440238"/>
          </a:xfrm>
          <a:noFill/>
          <a:ln/>
        </p:spPr>
        <p:txBody>
          <a:bodyPr wrap="none" anchor="ctr"/>
          <a:lstStyle/>
          <a:p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3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3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3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3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3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3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3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3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3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3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3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1.xml"/></Relationships>
</file>

<file path=ppt/slideLayouts/_rels/slideLayout4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1.xml"/></Relationships>
</file>

<file path=ppt/slideLayouts/_rels/slideLayout4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1.xml"/></Relationships>
</file>

<file path=ppt/slideLayouts/_rels/slideLayout4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1.xml"/></Relationships>
</file>

<file path=ppt/slideLayouts/_rels/slideLayout4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1.xml"/></Relationships>
</file>

<file path=ppt/slideLayouts/_rels/slideLayout4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1.xml"/></Relationships>
</file>

<file path=ppt/slideLayouts/_rels/slideLayout4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1.xml"/></Relationships>
</file>

<file path=ppt/slideLayouts/_rels/slideLayout4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1.xml"/></Relationships>
</file>

<file path=ppt/slideLayouts/_rels/slideLayout4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1.xml"/></Relationships>
</file>

<file path=ppt/slideLayouts/_rels/slideLayout4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1.xml"/></Relationships>
</file>

<file path=ppt/slideLayouts/_rels/slideLayout4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2.xml"/></Relationships>
</file>

<file path=ppt/slideLayouts/_rels/slideLayout4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2.xml"/></Relationships>
</file>

<file path=ppt/slideLayouts/_rels/slideLayout4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2.xml"/></Relationships>
</file>

<file path=ppt/slideLayouts/_rels/slideLayout4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2.xml"/></Relationships>
</file>

<file path=ppt/slideLayouts/_rels/slideLayout4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2.xml"/></Relationships>
</file>

<file path=ppt/slideLayouts/_rels/slideLayout4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2.xml"/></Relationships>
</file>

<file path=ppt/slideLayouts/_rels/slideLayout4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2.xml"/></Relationships>
</file>

<file path=ppt/slideLayouts/_rels/slideLayout4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2.xml"/></Relationships>
</file>

<file path=ppt/slideLayouts/_rels/slideLayout4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2.xml"/></Relationships>
</file>

<file path=ppt/slideLayouts/_rels/slideLayout4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2.xml"/></Relationships>
</file>

<file path=ppt/slideLayouts/_rels/slideLayout4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3.xml"/></Relationships>
</file>

<file path=ppt/slideLayouts/_rels/slideLayout4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3.xml"/></Relationships>
</file>

<file path=ppt/slideLayouts/_rels/slideLayout4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3.xml"/></Relationships>
</file>

<file path=ppt/slideLayouts/_rels/slideLayout4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3.xml"/></Relationships>
</file>

<file path=ppt/slideLayouts/_rels/slideLayout4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3.xml"/></Relationships>
</file>

<file path=ppt/slideLayouts/_rels/slideLayout4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3.xml"/></Relationships>
</file>

<file path=ppt/slideLayouts/_rels/slideLayout4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3.xml"/></Relationships>
</file>

<file path=ppt/slideLayouts/_rels/slideLayout4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3.xml"/></Relationships>
</file>

<file path=ppt/slideLayouts/_rels/slideLayout4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3.xml"/></Relationships>
</file>

<file path=ppt/slideLayouts/_rels/slideLayout4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3.xml"/></Relationships>
</file>

<file path=ppt/slideLayouts/_rels/slideLayout4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4.xml"/></Relationships>
</file>

<file path=ppt/slideLayouts/_rels/slideLayout4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4.xml"/></Relationships>
</file>

<file path=ppt/slideLayouts/_rels/slideLayout4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4.xml"/></Relationships>
</file>

<file path=ppt/slideLayouts/_rels/slideLayout4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4.xml"/></Relationships>
</file>

<file path=ppt/slideLayouts/_rels/slideLayout4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4.xml"/></Relationships>
</file>

<file path=ppt/slideLayouts/_rels/slideLayout4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4.xml"/></Relationships>
</file>

<file path=ppt/slideLayouts/_rels/slideLayout4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4.xml"/></Relationships>
</file>

<file path=ppt/slideLayouts/_rels/slideLayout4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4.xml"/></Relationships>
</file>

<file path=ppt/slideLayouts/_rels/slideLayout4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4.xml"/></Relationships>
</file>

<file path=ppt/slideLayouts/_rels/slideLayout4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4.xml"/></Relationships>
</file>

<file path=ppt/slideLayouts/_rels/slideLayout4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5.xml"/></Relationships>
</file>

<file path=ppt/slideLayouts/_rels/slideLayout4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5.xml"/></Relationships>
</file>

<file path=ppt/slideLayouts/_rels/slideLayout4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5.xml"/></Relationships>
</file>

<file path=ppt/slideLayouts/_rels/slideLayout4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5.xml"/></Relationships>
</file>

<file path=ppt/slideLayouts/_rels/slideLayout4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5.xml"/></Relationships>
</file>

<file path=ppt/slideLayouts/_rels/slideLayout4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5.xml"/></Relationships>
</file>

<file path=ppt/slideLayouts/_rels/slideLayout4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5.xml"/></Relationships>
</file>

<file path=ppt/slideLayouts/_rels/slideLayout4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5.xml"/></Relationships>
</file>

<file path=ppt/slideLayouts/_rels/slideLayout4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5.xml"/></Relationships>
</file>

<file path=ppt/slideLayouts/_rels/slideLayout4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D20C2-FE88-4D3E-8777-13A50A9DAE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7B55F-1D6C-437D-B5EF-034B53CC52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47212-8C1A-43CF-8E02-3D7A1C9130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588E8-DDF7-47CB-B02E-1D3A647E1A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E08D9-E7B0-4147-9F93-A8A1002C89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846E5-9AB5-4ADC-8A0F-BC895E3B96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23FFA-AFD2-4536-A90C-B12538A444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59FB6-6288-440A-9452-7E9AFC34C8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E52F-8F90-4322-8651-A40B2CDC83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DC80D-921D-4AEE-9D83-E6442B17C8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5C33E-C331-4EED-80D1-24924C321D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E0397-7448-4101-BA92-62E76DC821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467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8467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9699E-E68C-4463-ADE3-22B5A34133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26C05-1F48-4791-AB81-2877102F39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9D7CD-7E9A-4516-9EC4-C8B94F67E3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B6C6E-C506-410F-BC35-B402DC0C24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0467D-132D-4023-8B10-CFA2ABCA57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73ED3-4551-47AE-9FB4-EEB5BF35DD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E3A5A-E860-427C-814A-238920C8B3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DC0B5-0A2B-4563-8D5E-64BC07D81C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2B7D2-5CC5-4AC2-8B4A-25BCDB91D0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319CA-8137-45BD-9871-173FD0D500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6E0C9-8DB7-401A-B86B-48D42B1068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4838" cy="5846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6AD1B-ABFB-4771-AD1F-EE0B1206B3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5F8C2-BF87-4E5B-B80F-F60220A216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BB3CC-DFCF-4CE2-94FB-07B368E645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C42E3-5A04-4539-8BAC-B14A10ACE0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FD243-1E3E-4CA6-8479-38826D8691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5EC1C-D621-402A-8D7F-4764C7630D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8387F-B2C7-406D-BD13-36D2060347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147DD-CA8B-48CC-9348-9C5B89528D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01CDE-CBE4-4F75-8D9A-FF528B12E4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C4487-7C2A-4543-89F1-E02D771815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7C5BE-91AC-49F8-BF9C-3D76B95501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1EAA8-062A-4AE5-A5E6-99086CE3AC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6471C-47B3-49E1-836E-42B7972F6C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A7352-E6F6-4794-BD2E-F8E6B5D4E7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036F0-2302-49FD-81E0-84BABF3A2D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61146-5A1B-4CF3-AEAB-55A4C5DD54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9B8E9-B8A4-48BD-9841-C99CE61597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F4453-D2A4-404A-8D71-BA0A6DA175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88CBF-8DAD-4876-BAE5-EBA4A7A1BB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C8012-0DA9-4919-A4F9-FA3C929DE7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9D7B8-27E9-4C74-B4B2-71669AEE8F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3D8-1117-4368-AB35-772B7256BD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4CB71-D1A8-4C60-8FC1-8D2A9F984A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5DF58-9854-4584-8321-0ED486673F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1267B-AE5F-42AE-AABF-69026DCB73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45808-8DFE-443C-80F8-D5828B3F45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B26A-948C-4D8F-9913-65A10CBD13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0ECA5-970C-44B3-890D-24AFB58EF0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31D57-CDCB-4401-9DFD-B0857AD063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388C5-883D-49B0-9F65-0437E25A58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D9567-5AF6-45E7-93CC-A3B62AB0E1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06600-5D68-4EC2-B9C9-422DD9F97C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508A8-3EBB-4677-BDAE-FA1FA3468D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FD41C-6559-4C7C-AE74-66AC3D4609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838C3-B035-4C97-906D-E5E0D5C476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F5DE5-7206-4867-B648-D3B596FAB6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64E16-5749-4E75-B4F7-A6845DE99E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747B0-358F-4D24-BD1A-6B57BDF049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D8207-73C9-4A9D-A09E-76F6A7DBA4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B336-231F-4974-8C89-D532679FB1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2980B-73D7-4F25-A6D2-DD1DE8086C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50B91-5E74-4548-A33F-0D1A2EF4BF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DDE75-DF64-4B49-AAFC-C758DF6B22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6EB6C-250E-4078-919E-C20BA7B4E0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C4DAF-A1A2-470D-B809-6A146E298D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D4ED4-A3B3-481A-B334-F18DA4132B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41880-1ACD-4FEE-B005-A7462BF3D4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74FA6-9614-480E-B05E-6CCBC3A01F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25B2C-3A45-49F6-B3B3-40E595EB59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46269-17E4-4852-931D-8D7905E2C9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AD766-1532-466E-AC7F-9C0E294187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26C86-F3BB-44C8-AAFB-A6EA11B032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B964A-0F9B-4221-B980-B2A2D8C261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39B9F-CF8B-4B51-A6ED-6B72388B1E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83FEA-305A-4C69-8333-980D588055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05A71-5EAD-48D0-A45F-175936AEC2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32EB9-433E-489B-BDE4-66D0F5488D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A8D9E-8148-4930-B2C1-DAE843A623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C1EC8-0856-47CC-B7C8-B5522F9ECD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59134-CB3F-4B4A-9C6B-52EC66353C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1E84E-E708-4098-828C-658DAA0010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EF29E-3927-4DA5-BF94-21DA48A88C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67E80-5CC2-475B-8848-403FB5B81B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E0BE5-5DBE-4119-A6BD-BF8D9DF1EF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391BD-FE29-44F9-AE74-3F4316435F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69C29-72F5-4FC7-895D-E8F0D68E99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D7BB-CEA2-4FDC-A296-742EAD92AF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DD69E-19D1-4F4D-B3FA-E97973539D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C3952-5618-4C64-8E10-D853517C3B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38E7B-B7A0-45AF-B80C-3035CAA6F5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5C04E-9AB1-4920-8A5A-DDAFDE6EEB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0F08B-5AF7-4FBF-BC3C-B8ADAB3F41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F90A-3416-4654-BF83-89CF64CD13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5C647-7FB2-437B-85C4-7F4F7C7F1D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F1B28-2B61-4BE4-B0B6-B5471DDBE8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D1421-5745-46A2-9A21-771807402C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5D6A5-7430-4341-8D5C-7693ADB9A8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90A2A-3D6D-41FE-8119-091429E051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1888-14DC-4615-AF11-D1B07D3C60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8292E-0AE6-4051-A72A-49821E5605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EE209-60DA-4041-A470-1E587ED6F0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F6576-D660-4239-9D45-ECD2C5E226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4BA1B-695D-409D-A7D8-9A7C8909A8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E27B7-3C41-4E43-B9F3-D7523D7489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4081D-A9C3-4550-BF26-224BD5F88D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0FE0A-EAEE-48C8-88B5-8BB05DD7F7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6C1F1-B283-4EFC-B2ED-BF4A073A48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AF224-80F4-424A-A82F-BBBFDC13A9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19F81-351C-4360-9D88-F900C8441B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395D1-2987-4023-937B-C2F348B1F9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77B17-D378-4FDC-AE23-D0662E6336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9F25B-8FD6-4B6F-85A0-453156B865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74B6D-6628-4A7E-867F-48F55DCB36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D5728-3961-4795-8C70-32542A4C73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1F483-C6FA-4D17-B88F-CF0458BD1C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D47B0-A849-4FEA-A26D-61646F3E6F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83D4A-EC88-45AC-9A3A-314B31D5B7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76C3B-5958-4F61-AE2A-7BA1DBCCE8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076B6-857F-46A3-94B5-66C2CF88B4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AE689-34B6-494A-8A80-22604A8665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EF8C1-E093-4013-B1E6-678E292731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EBDAD-339A-4F8B-BC2D-3229AFC45A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B3069-B536-4638-B497-C1EDD7230C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41543-AFA6-4D3C-A167-2BC2C4CC93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F954C-E15D-4B27-842A-217E79B1ED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3473C-9E0D-4D0B-821A-3636189018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735AA-47F9-43AA-8FC5-871B57ED4E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FE9F7-FE0A-424E-AC95-673F22F86F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90D42-C148-4AD6-B329-3E8D948427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520F9-E95E-4DA5-8AE0-76C47EE13A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C14C9-8533-4AEE-8D1A-B690C72B60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A8846-BD1C-40FE-92E0-BFB9E30919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C0B9D-7FDB-433F-A9EC-3131266BD3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EA28D-13F7-49B3-B0E5-D1DD0EC1E7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0BB49-80F7-4EB7-ACF3-97C3EA4853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C6184-AE16-4661-964C-F61633F756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3124F-C21D-4711-95D1-9301D15A07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CC6DD-56A7-407E-ADFB-F51100BA62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BEE60-4092-4B13-909A-00BDB104A9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15389-E4F4-4F12-B9A6-8E68277CED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E6005-2D6A-4C0B-B41C-B497E171F6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FF4B1-ECAA-4294-A848-92B8F4D078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06100-7850-4228-8780-3D62E6527B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C970B-A0FD-4F16-8439-D93F457CCD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DBA74-BB55-4184-BBD5-49446471F4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76584-E49F-4AB4-8761-3B4BD79203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A8E59-5985-42A9-82AE-479888FBE8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A31E6-71C0-4D32-A98C-A67CEAEF36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436E0-0C84-4E49-8781-74CD3E80CA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6E1F8-914E-4D18-B3EC-4EF775CA5F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2F2C0-6B82-4500-AA28-02E292FC81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39EA2-F667-4D7A-AD82-9B4941CC97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57A2D-F7FA-42E1-9180-9E429184E1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0F0AA-5E22-49CF-9A9C-39C7D7D69E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E7A89-99E7-49C8-9DCE-FCC0712DE9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81D35-05B1-4BA2-B5D1-1F90747697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40938-C161-4C15-AD4D-5BD54C773C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621C9-1FD3-4BCF-8F93-D4B7B24285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0C742-6613-4371-BD1E-428D51C790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EE360-4467-4E5A-852C-0F472D3409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6E26A-0C94-434B-A840-AAC4D776AA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6DE02-4F57-4B68-88DF-E812DA5C01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7A0FD-D072-48F2-8DB3-D51DD872E5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4066E-4BD1-41CA-9FE2-3BEC96C682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D300D-B8CE-4AEE-BEC9-ACBFCAE4FD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4E04B-82F2-419B-874E-BEC3AC6560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A0363-EA0C-412A-8309-198EDDAED5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65419-ACDA-4530-B409-4C3BAA224C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FEE20-D725-4504-A0EE-8CB5D547B1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75DBF-98A9-4A56-9FC0-82E7A02AFC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A504F-007F-4495-B746-479F6BA7B6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AA9FC-AAD7-4186-A98D-CAB06D9F99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DDAD9-ED54-4947-B7AE-76B35C3BA5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A26D7-A80E-4175-8079-5BD66E0C99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3D4DC-D9AA-4BD1-9B18-3BFDD26F84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5B5E7-5DC2-47E5-88D8-97D8D5615E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9B1A-1CB1-48A5-B7D0-A74A9D6DB0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13B22-3CE1-42AB-911B-E5A6695F80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23C65-0573-43AE-B556-86F8BCB0E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9F02F-68F1-4E3F-9337-4C03AD0FAB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1E783-A820-48C8-A647-6D1CE7A3D1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1A333-6753-43C9-9FFD-8438492BF8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D2633-E21D-43E4-8098-A4CACE3BE5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84358-86A2-43A5-B097-4EC84AA4B4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6552-ABCD-44D7-88AC-7FB6DEECB1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CB71A-E261-46AE-98BC-0DA5894321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23251-40A9-405F-A2FA-63764EC6F4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AD4B-1E4F-430F-BC93-81A1B95F88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00471-C6E5-4F69-A817-2EEEF8D461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A4FF0-BF5D-4CAE-A02E-4941C2A1D5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D2A52-E312-426E-B476-1DB1A4F560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28C12-A86E-4D32-A90C-DC874AFF2F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88A9D-EC29-48CA-BDFC-58D98F3923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143A9-7FE1-406D-BD7E-1D878005A0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A522C-E299-4A0A-9FB3-96BB74E1A5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A455F-180E-4330-B933-4421137A88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5EA86-A5E2-4D5E-AD83-407BFE5B71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84F81-A294-4236-9E28-E89B3CE17F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CA05D-6857-4356-9DC5-FD1A5D8D13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36A12-5DC9-47E6-A44E-C0012C9FBB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5800D-6EE4-45AA-BFD4-CE2CF5BD33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F5CA7-E21A-4D05-B404-A5339F07E7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38D3A-D5DC-49B0-843A-0DF877D84E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B96EC-5F6F-49DD-983A-9D3638F470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BCF58-DB77-423D-8108-A1D1EC00A0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B4DE1-AE14-4D28-9368-184F77BE94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852D1-8592-4E56-B09A-ED0CC030CD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79330-DE1E-463D-8A53-6C0CE37176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DC916-1963-4F1C-8B29-3A93D2182A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DB06B-7F2C-47DC-B452-AD9875AB0F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86A76-7010-42C7-A9C2-524B97EA6D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62632-DFBA-45C8-BAB9-2F52D1BE63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2FDC1-D522-44FD-A48D-5EE9E609EF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E4DBC-7C9B-47DF-9139-2391F34590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5F5B4-6853-4627-AF48-7FCEE11F4A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925A0-C89C-4A36-BBEA-228FCCD273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C6E23-F393-4E65-A85F-BFCBC43028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13FDA-B0CA-4428-A39D-98BE98A905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0F2EC-95D4-46CA-B74B-8C90C7C43F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7C07A-1E18-4EFA-9F78-7C1AB9FD89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4CD12-1261-4F4B-B1F2-414385FD71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2FF8F-9B7A-40C7-85BF-F02F2B97A7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F8BA7-1D0C-4911-B7B7-711CF52788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E3A76-555D-4B62-8936-36744DC7F6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4366F-BD2C-4883-899A-92ADA47455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D6AF4-01C1-45ED-A851-57EF155106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32F19-1637-4F2D-A32D-576DBC835E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28BAA-4E63-4611-9C08-CC13F3DF07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26A12-9722-422F-BCD8-A16967DA6B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CB763-E907-451C-ADFD-6304D2C1FC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A26BB-38DB-4350-A4EF-31BC7DAA46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305C5-F9A8-4F79-8535-151A6420BA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92184-7404-4CC6-8F56-28EF64ACF1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B9A4C-4F0A-4628-95A6-EE377B1F1E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B84B0-0025-45D4-A6AD-19D8513AE2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D48F0-7419-494F-B7CE-20C71CCCFC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903EE-9869-4B50-AFFA-86247E18B6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E1E39-7A7B-40C4-89F9-0BCC59A1CF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B2037-73EC-46CF-BD21-A6CBCD538C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387E8-E1AB-46D6-A80B-B0B36B1326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8C0C5-9023-41ED-B801-E819AE27D2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82CA7-84DC-4E61-BF78-F530C692C2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A46E8-7AAB-49A3-BA41-C8D783E09C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F375E-2AD3-4C25-B694-DA79C858F4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32F0B-E597-478D-971B-13B0EC31AF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525D7-73A0-44F5-9F1E-19FF8291B1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66A42-D1D2-4A00-8DE7-DB9C7B29D3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F9F27-FBA4-44A1-AB09-8FEA9AFB2E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06BD9-5B90-42D9-A8AF-EFA146D35A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64E16-93BD-4262-ACE2-2E6F930A0E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9E452-7253-4A77-B0F9-8FF047927C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A6DCA-AB44-4B0A-9A44-CB4CBF74DA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5E1D9-88DB-4AFA-9AD1-9750EE98DC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A4B3-7849-47CB-A6EF-9311A031B6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EF6AD-9381-47F2-B606-4AEB3675B2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B90B8-2147-435B-9C20-B2A7D0AD8E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A7DA6-B160-4CC9-AC12-BCA249DC8E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CA0DB-76CB-4FF9-88A1-B95D5F9009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B6B11-4370-46CA-97DD-F6083F08B1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9C2B9-0FDB-49CE-843A-6368C77B4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0BA45-E4C0-421A-BDB9-231EDF6420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07CB4-C3E2-4459-8AAF-A0052295D9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8B41D-C5AC-41DF-A1DF-CC3E297542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DCD53-3DCF-48D8-B2FF-13493C8126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737F2-EA3B-44FF-AE29-0D59657E00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01FE7-A7C9-44C7-8226-2ECFE5F374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3BE46-7429-46DD-9246-4DBFFCE156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B9CDB-90C8-41B5-8258-0A0276CB27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B4F06-76DF-4EE7-A80F-D843E1B371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63E50-ADF1-4A72-A626-11A6DBAB5D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BA2F-F3E8-4281-AB67-9273B19412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49906-84FE-485B-9A8B-626B9C675D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8BCEC-E5A3-4C87-AE51-1CD0E35CF2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6FD49-D6B8-4B96-A25A-8AD53495B0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9892-FC1E-4C50-9DBE-B51EB7D1CB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10FB4-29CC-495B-AAB1-067DF34F5B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FEA74-FB4E-4DC1-8CD5-28B0CE36B1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E30CF-0C28-4526-A8B9-B5BC09714A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B0095-BC55-4D21-BD3E-8F30DF4E9B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AC980-3EBB-4FD5-813B-A6D476A0E0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F49E7-2A09-4280-9ADA-3C4F488F77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8E20E-81AC-4DC1-BBFC-03BEFC26D8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C2E99-AA2A-4BF2-9A26-8205EE1831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92446-13AF-4514-9ACF-498FEB7970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E97C3-9DD7-41BD-9937-6C2C2C1FA6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53A30-8ECE-4B99-80F3-EEEB8C2CDC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A0EEF-883D-4279-AE8B-826BCE3FAC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440D1-B01A-464D-903B-D98F08FC04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1499A-7090-43E2-BB8D-F528E74A44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1AE96-E5F7-43A1-857E-D2A8196CC5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DA3A2-59D8-42E3-A614-66C4268662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CE132-7113-43E3-841A-6BB00DDFD7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5B960-6EB9-48B0-8845-40E832055C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273D7-BFA2-41D2-BCC6-97BC042104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C8C60-C018-4ED4-831F-84C14CE5F4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014F2-8C01-41F6-8642-A39C529AC0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074F1-4864-4A1B-9A77-A162B7919F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BB986-0498-4619-B7E1-AA074DFD64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B0670-BF46-4178-A716-5C68A2DF26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68262-FD94-4CC0-9C82-AAA3025813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C680E-9FD7-40AA-B6D1-8FFE7FBFDC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498A-D912-465C-BA51-D6800F9B09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25EF-BD80-4B7C-A5F9-0BC089D9E2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D1D6E-D3D0-453B-9916-0C45FC2C33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A43E6-2657-4DE5-A03E-D910B0688B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FD606-8511-4DED-93C7-C925DE208D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A5AF4-9A9C-4C55-A592-616D00E89F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7748F-10EE-4337-916B-9D8B1D9A07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77712-D299-454D-A763-FDE851C983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7F356-147C-4AB5-9B52-0AA90EC202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04B3B-1728-4FEF-BE5D-53B1BA1DB9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4B3A3-902F-4655-82F9-1320D31557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D4B7A-DA7D-4EDF-AA93-81FD81DB1C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FDB9C-11B4-4DED-A3F5-15E13652D7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B100D-E3EF-4073-947A-FF57A287B5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96811-3C62-48FD-ACEB-8C835D09E8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4E0D9-8292-47CD-96EF-7AFBA1C7B1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F7345-4D2A-4134-8615-7E44AF18FF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11F26-C37B-4CFC-9CCC-B776C5EF41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FAE16-3438-4C53-8BD1-49739CA665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FCE3D-6FD3-401B-8844-786D88BBB3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BBD26-0B8E-4273-9965-FB2443F4B7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8E6F7-93CF-4F03-8387-38E43F1F9C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75B63-0A09-42FA-91C0-849017FF6A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B31DB-F21D-4DE9-99D3-F1E6916923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B8BFF-AD32-41C6-8E7C-E52EFA8BDA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A9666-DE9B-4CCF-A679-43E9D6D907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12681-9641-4DAA-9AEC-08CA0C2491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9033F-9AE8-4541-928A-DF919D8200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3F1CF-36B9-40BC-9BF0-70C74C3E03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5732C-06CA-4235-BD26-DA13048508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B21B8-544F-43CE-B66E-6ACDBA67C7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8D736-C44F-49B5-B1E2-1B5C6E08D7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D88F8-F76E-419F-AAE8-FACBDA4447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0EB45-B3C9-4386-91B3-3A896D4834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0EAE5-4F1C-434D-B0BD-64E72E0A19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FA0F5-9E55-4B81-8E6D-29550883BE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76326-0614-44EC-8B31-FFD72EF178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7FD94-7E9F-4EBF-AB71-E69A1AC7AC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EB671-84E3-4AD1-9122-7BEF991B81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0F009-C4BE-4123-9AF4-7342E4074B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F7A80-67F4-474F-823A-DD5F70F1F8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8F932-FC7F-420E-90D8-8E4D5AD8C6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9A5DD-7CFA-42E7-B6D4-4400455422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84FD2-578D-4E70-A94D-25E717B560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FBE3F-FCAB-4350-AA5C-0DDC7DEBFE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8ED0A-B37D-4766-BA8F-84122D7E4B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86556-4FB2-43D8-B71B-1DD5A7E7CA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2A054-1B69-4C54-9FAA-031844C4C3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46875-0281-44ED-B123-5602245028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B1838-AE72-4CE3-B834-C14D7661CF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4935-677F-4DFE-843D-BCB21BDCB6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C4AD0-4E10-46A3-B192-F0A91CEA76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AED46-D19D-4FD0-9BC0-BE7BD7CFCE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9D6FF-D503-4721-B576-4A77BAC6FF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38391-83AB-46B9-AD46-FE92095E00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A119C-4111-4909-B914-C3754703CE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154E-F1AC-487F-841A-E902F4BFB5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DEBF4-81C9-4BFD-8AD1-9FA9323EDE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A44A6-D58E-4464-828B-55D13D1D1E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1C797-D64E-4AD9-9BB1-6D509B4E35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054E0-765E-43F5-9D45-D4A345E9E3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F460A-B203-4913-8835-9444A9E8F5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518BC-6E2E-4C2C-A658-393682F943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B4647-A991-4469-AEFF-CFEC019813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34FFF-583E-4004-ABA8-11A9D9227B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BB67F-E566-49E0-9DB7-038566D6B6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21637-2608-43F7-A04C-44A55578C5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3B93E-62BA-4CF0-A05A-251DEFBCAB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4F141-96BF-4DC2-A1F9-B98D98D4C5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1A18C-6269-4CB7-B77B-3B0EE82539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F5AE8-A086-4F85-B3CE-5E2AE1DCE0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4DAFA-18B3-458F-A08C-0C0D32C83B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60940-DA1B-438F-9910-BEEC4B5D4C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20E00-601B-411E-B02C-35C5CC0A53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C01E5-3EAA-424B-96E4-547CA35A7C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309C2-4B3D-4662-A553-7F0293FD81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8D461-1025-4D5C-8D53-411A528AD8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90823-3093-4A70-82A0-02E32F012A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E6DA0-CA23-4C6B-94A0-A052B1DD8E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E5C4B-A4BA-4084-8E65-30D4032D24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6E88C-20EE-4630-BFF8-597F690705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602E3-F6C4-4476-8A6B-DA6C85EB55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5765E-0BA8-48F0-9DFD-780B5EBDDB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B04AD-77BE-4100-ADF0-9416453580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CF885-391D-4BEF-917E-FC0DA38E08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B9E4C-2BF6-409B-BDB3-BFC955E7A9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4E3B0-1F9F-475A-878E-61C88B837E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A7F36-6F3A-452E-AC20-B8ED51FFC1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D936A-AA63-469C-8764-19211ED5A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BB1F8-DF06-419B-9E77-D34806A9C9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813A1-28E5-4F19-A05C-6215FEA690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D4447-EE4E-4F5A-A4DC-A7020B0C0F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D074-837F-459E-A362-F2A76B1DF3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D7D9A-F9CA-4E9A-A2BE-6268156D72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19A5D-CAC3-4538-A889-0488E4C41E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61F08-1ADF-4D00-9D89-AAC71D1F53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17299-E724-4D32-9276-C98859213B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50F09-8237-48DD-8B8B-1C7DDDED3D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EC442-89F2-4639-946D-7549D818E6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95990-61FF-44C4-87FD-AF7EE5C89E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E2AEA-287F-4CCF-823C-1AC48C7861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B2613-557A-4ECE-8739-2FEEFD6D2F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9489-A015-4EB1-9A85-DEABC6BEEA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C5D39-E3DD-428E-82CE-13C36CC12B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849B4-ADA0-4134-91FD-BE36337981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0CF26-E771-4045-BA0E-A7E9FCF25D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37E49-EBBA-4856-9944-DF3059ECCB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85D19-CBD7-46C0-A4D4-0FED89FA46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36076-C909-42D7-A35D-B9CE799D4F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22903-2A91-488D-AC0A-7190890900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D2FDE-EF1F-4BE1-BB60-53A57B7F1D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C8184-8E9E-46CF-818A-2312AF3F56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4DDC3-2AC8-4D0D-A9BC-2CB6958C1F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CFBA-3825-447D-B268-50EC468341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8BEEE-6C41-436F-B5C7-B31AE19E21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A70FE-34A1-482E-B548-545964A755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973DE-34B4-465B-9C91-B5F0E560DF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CA1BA-8BF9-41F6-828D-F4000D5CCB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73728-2915-47BA-94A8-2EB3FF565A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A4D99-9AB2-4D4A-8BD5-6A3A04C300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0B89B-C942-42D2-9C60-7D60790C47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8911-42FB-4B50-8B6A-18DEE321E1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75083-2482-4662-B957-C823DB5AE9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78A43-4F65-4E92-98AB-CE7070E5FE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7699A-7FF0-4962-A752-715E0766C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7AF64-AC8F-4E6B-9F12-44978F0E1B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05E86-DA1F-49B4-A524-C82E7F5108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ED2F2-5372-47CA-A4B4-A111558411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B09DF-2107-4808-84BF-6F48B085EA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29B7C-91BF-4880-9EDB-E77F5A8980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96EC-5A60-4CEB-B5A9-4472C08E13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B6E7A-DC01-42BF-AC88-0B8FE453A3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36D7D-8F09-4432-94BC-372F35955F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58EAA-09AC-4EA0-BDBD-619ED8136B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F4CEC-F821-481C-9160-1240228A25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D2B0D-7BC4-47E7-9FE3-4323936EC3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301FF-A0BC-46FD-B255-9694FD8426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6EFD0-9AB1-49FE-BF90-2DB47AFFF6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22F7-44A7-42BF-98E5-4C4F7F6E62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41657-FD26-44A4-ACD1-ACF9A76E5D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D173-E807-4C09-B9B1-80B7500349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B4957-CF43-47B3-979C-25D6CECCFC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459E1-DC0F-4992-8FBC-37C5EC8177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85F61-4A96-481B-9055-B44D457DF7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247C9-41F6-4A97-BEE1-D49D0E991C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5BE2B-4C4A-4DC6-B692-D6CB533D9D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00E88-C943-475F-A2C7-C87090E5E0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3883B-86D2-416F-9085-63BA458EAB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C7DBA-968C-472B-BD9E-5B9801B260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E39BD-9428-49B9-AE9B-15C0992D29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BDC17-264F-4A40-A631-F83BFDD000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5683-FAA3-46DE-9204-4825412FF7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397BA-CD76-49EA-B831-A573A77C7D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7F2D-6D4E-4B46-8F09-36CCECA0CB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D3FD7-A060-498B-B8CD-4B30DB885E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213BA-EECF-410A-96AC-77CA3FF6A6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13E31-1711-4D36-AEFE-EAA0C07511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2CA32-7202-46D4-A7B0-E0A51168D2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78E5D-7E25-442F-A81E-E6C1CF2D2A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4BABD-D25C-4481-A91A-CAC35CCDED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49A99-F573-4CED-9AC2-957E8EAED7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5072C-7434-4707-B842-67A0624F63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00058-CF40-4A6B-8137-017B8C2D9D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1061F-0675-4C0A-80D6-F84E879F77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DB816-0E97-4534-9125-73C3AEA14F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A565A-AE14-468C-B18C-454BAB1058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E4753-C817-4080-8680-A134EEF9B9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0837D-9C87-4779-BA94-BEC1BAE0FD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172D-8D0D-42DA-98B3-5159F021F6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1220C-DF11-47DC-A7C6-175B283F96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08CBB-CBAF-4A98-A2AF-20D8667EDC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75601-3249-4314-BC45-A277B82A9E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35F57-E7B4-44F1-8750-DB182FE823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E8A8D-B46D-41B5-8608-E06A0C3758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7E72A-5AAA-4647-8D5D-DAD11D4B18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FC6BF-F780-4EA2-A3A3-8762E8BCA7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DCA71-DE4B-481F-ACB7-CBE6A37ADA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0CAB0-3E04-4BE3-B559-D0CBA283DE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0E4C1-7F15-4839-BBFE-FB45518300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27460-BCB6-4CDB-94AD-6F93D2C17B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A8AC-F372-4652-BAC8-AC34B8333A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66652-C11C-4CBF-8A2C-CB9C154685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23934-B424-4FD8-8A5A-7F95AC69D6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5CB8F-9B53-4887-AB5A-FE9B774DE1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B3665-3D31-478B-A5AD-0B4298A5BA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57C19-852E-492C-A258-12817FB2A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6821A-9539-4E14-828C-8262A8D7DF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C7E8E-3798-41DB-85CA-09AD6DE593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C78D2-86DD-45D8-9823-565BC5A361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306A4-C3BA-41B3-853F-00DBD099EF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46764-68DE-4591-BF65-F6F09D5B4F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F857C-82B5-40FD-A503-D3859988D6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3.xml"/><Relationship Id="rId3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62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slideLayout" Target="../slideLayouts/slideLayout161.xml"/><Relationship Id="rId11" Type="http://schemas.openxmlformats.org/officeDocument/2006/relationships/slideLayout" Target="../slideLayouts/slideLayout166.xml"/><Relationship Id="rId5" Type="http://schemas.openxmlformats.org/officeDocument/2006/relationships/slideLayout" Target="../slideLayouts/slideLayout160.xml"/><Relationship Id="rId10" Type="http://schemas.openxmlformats.org/officeDocument/2006/relationships/slideLayout" Target="../slideLayouts/slideLayout165.xml"/><Relationship Id="rId4" Type="http://schemas.openxmlformats.org/officeDocument/2006/relationships/slideLayout" Target="../slideLayouts/slideLayout159.xml"/><Relationship Id="rId9" Type="http://schemas.openxmlformats.org/officeDocument/2006/relationships/slideLayout" Target="../slideLayouts/slideLayout164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4.xml"/><Relationship Id="rId3" Type="http://schemas.openxmlformats.org/officeDocument/2006/relationships/slideLayout" Target="../slideLayouts/slideLayout169.xml"/><Relationship Id="rId7" Type="http://schemas.openxmlformats.org/officeDocument/2006/relationships/slideLayout" Target="../slideLayouts/slideLayout173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8.xml"/><Relationship Id="rId1" Type="http://schemas.openxmlformats.org/officeDocument/2006/relationships/slideLayout" Target="../slideLayouts/slideLayout167.xml"/><Relationship Id="rId6" Type="http://schemas.openxmlformats.org/officeDocument/2006/relationships/slideLayout" Target="../slideLayouts/slideLayout172.xml"/><Relationship Id="rId11" Type="http://schemas.openxmlformats.org/officeDocument/2006/relationships/slideLayout" Target="../slideLayouts/slideLayout177.xml"/><Relationship Id="rId5" Type="http://schemas.openxmlformats.org/officeDocument/2006/relationships/slideLayout" Target="../slideLayouts/slideLayout171.xml"/><Relationship Id="rId10" Type="http://schemas.openxmlformats.org/officeDocument/2006/relationships/slideLayout" Target="../slideLayouts/slideLayout176.xml"/><Relationship Id="rId4" Type="http://schemas.openxmlformats.org/officeDocument/2006/relationships/slideLayout" Target="../slideLayouts/slideLayout170.xml"/><Relationship Id="rId9" Type="http://schemas.openxmlformats.org/officeDocument/2006/relationships/slideLayout" Target="../slideLayouts/slideLayout17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5.xml"/><Relationship Id="rId3" Type="http://schemas.openxmlformats.org/officeDocument/2006/relationships/slideLayout" Target="../slideLayouts/slideLayout180.xml"/><Relationship Id="rId7" Type="http://schemas.openxmlformats.org/officeDocument/2006/relationships/slideLayout" Target="../slideLayouts/slideLayout184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9.xml"/><Relationship Id="rId1" Type="http://schemas.openxmlformats.org/officeDocument/2006/relationships/slideLayout" Target="../slideLayouts/slideLayout178.xml"/><Relationship Id="rId6" Type="http://schemas.openxmlformats.org/officeDocument/2006/relationships/slideLayout" Target="../slideLayouts/slideLayout183.xml"/><Relationship Id="rId11" Type="http://schemas.openxmlformats.org/officeDocument/2006/relationships/slideLayout" Target="../slideLayouts/slideLayout188.xml"/><Relationship Id="rId5" Type="http://schemas.openxmlformats.org/officeDocument/2006/relationships/slideLayout" Target="../slideLayouts/slideLayout182.xml"/><Relationship Id="rId10" Type="http://schemas.openxmlformats.org/officeDocument/2006/relationships/slideLayout" Target="../slideLayouts/slideLayout187.xml"/><Relationship Id="rId4" Type="http://schemas.openxmlformats.org/officeDocument/2006/relationships/slideLayout" Target="../slideLayouts/slideLayout181.xml"/><Relationship Id="rId9" Type="http://schemas.openxmlformats.org/officeDocument/2006/relationships/slideLayout" Target="../slideLayouts/slideLayout186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7.xml"/><Relationship Id="rId3" Type="http://schemas.openxmlformats.org/officeDocument/2006/relationships/slideLayout" Target="../slideLayouts/slideLayout202.xml"/><Relationship Id="rId7" Type="http://schemas.openxmlformats.org/officeDocument/2006/relationships/slideLayout" Target="../slideLayouts/slideLayout206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1.xml"/><Relationship Id="rId1" Type="http://schemas.openxmlformats.org/officeDocument/2006/relationships/slideLayout" Target="../slideLayouts/slideLayout200.xml"/><Relationship Id="rId6" Type="http://schemas.openxmlformats.org/officeDocument/2006/relationships/slideLayout" Target="../slideLayouts/slideLayout205.xml"/><Relationship Id="rId11" Type="http://schemas.openxmlformats.org/officeDocument/2006/relationships/slideLayout" Target="../slideLayouts/slideLayout210.xml"/><Relationship Id="rId5" Type="http://schemas.openxmlformats.org/officeDocument/2006/relationships/slideLayout" Target="../slideLayouts/slideLayout204.xml"/><Relationship Id="rId10" Type="http://schemas.openxmlformats.org/officeDocument/2006/relationships/slideLayout" Target="../slideLayouts/slideLayout209.xml"/><Relationship Id="rId4" Type="http://schemas.openxmlformats.org/officeDocument/2006/relationships/slideLayout" Target="../slideLayouts/slideLayout203.xml"/><Relationship Id="rId9" Type="http://schemas.openxmlformats.org/officeDocument/2006/relationships/slideLayout" Target="../slideLayouts/slideLayout2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8.xml"/><Relationship Id="rId3" Type="http://schemas.openxmlformats.org/officeDocument/2006/relationships/slideLayout" Target="../slideLayouts/slideLayout213.xml"/><Relationship Id="rId7" Type="http://schemas.openxmlformats.org/officeDocument/2006/relationships/slideLayout" Target="../slideLayouts/slideLayout217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2.xml"/><Relationship Id="rId1" Type="http://schemas.openxmlformats.org/officeDocument/2006/relationships/slideLayout" Target="../slideLayouts/slideLayout211.xml"/><Relationship Id="rId6" Type="http://schemas.openxmlformats.org/officeDocument/2006/relationships/slideLayout" Target="../slideLayouts/slideLayout216.xml"/><Relationship Id="rId11" Type="http://schemas.openxmlformats.org/officeDocument/2006/relationships/slideLayout" Target="../slideLayouts/slideLayout221.xml"/><Relationship Id="rId5" Type="http://schemas.openxmlformats.org/officeDocument/2006/relationships/slideLayout" Target="../slideLayouts/slideLayout215.xml"/><Relationship Id="rId10" Type="http://schemas.openxmlformats.org/officeDocument/2006/relationships/slideLayout" Target="../slideLayouts/slideLayout220.xml"/><Relationship Id="rId4" Type="http://schemas.openxmlformats.org/officeDocument/2006/relationships/slideLayout" Target="../slideLayouts/slideLayout214.xml"/><Relationship Id="rId9" Type="http://schemas.openxmlformats.org/officeDocument/2006/relationships/slideLayout" Target="../slideLayouts/slideLayout219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9.xml"/><Relationship Id="rId3" Type="http://schemas.openxmlformats.org/officeDocument/2006/relationships/slideLayout" Target="../slideLayouts/slideLayout224.xml"/><Relationship Id="rId7" Type="http://schemas.openxmlformats.org/officeDocument/2006/relationships/slideLayout" Target="../slideLayouts/slideLayout228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3.xml"/><Relationship Id="rId1" Type="http://schemas.openxmlformats.org/officeDocument/2006/relationships/slideLayout" Target="../slideLayouts/slideLayout222.xml"/><Relationship Id="rId6" Type="http://schemas.openxmlformats.org/officeDocument/2006/relationships/slideLayout" Target="../slideLayouts/slideLayout227.xml"/><Relationship Id="rId11" Type="http://schemas.openxmlformats.org/officeDocument/2006/relationships/slideLayout" Target="../slideLayouts/slideLayout232.xml"/><Relationship Id="rId5" Type="http://schemas.openxmlformats.org/officeDocument/2006/relationships/slideLayout" Target="../slideLayouts/slideLayout226.xml"/><Relationship Id="rId10" Type="http://schemas.openxmlformats.org/officeDocument/2006/relationships/slideLayout" Target="../slideLayouts/slideLayout231.xml"/><Relationship Id="rId4" Type="http://schemas.openxmlformats.org/officeDocument/2006/relationships/slideLayout" Target="../slideLayouts/slideLayout225.xml"/><Relationship Id="rId9" Type="http://schemas.openxmlformats.org/officeDocument/2006/relationships/slideLayout" Target="../slideLayouts/slideLayout230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0.xml"/><Relationship Id="rId3" Type="http://schemas.openxmlformats.org/officeDocument/2006/relationships/slideLayout" Target="../slideLayouts/slideLayout235.xml"/><Relationship Id="rId7" Type="http://schemas.openxmlformats.org/officeDocument/2006/relationships/slideLayout" Target="../slideLayouts/slideLayout239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34.xml"/><Relationship Id="rId1" Type="http://schemas.openxmlformats.org/officeDocument/2006/relationships/slideLayout" Target="../slideLayouts/slideLayout233.xml"/><Relationship Id="rId6" Type="http://schemas.openxmlformats.org/officeDocument/2006/relationships/slideLayout" Target="../slideLayouts/slideLayout238.xml"/><Relationship Id="rId11" Type="http://schemas.openxmlformats.org/officeDocument/2006/relationships/slideLayout" Target="../slideLayouts/slideLayout243.xml"/><Relationship Id="rId5" Type="http://schemas.openxmlformats.org/officeDocument/2006/relationships/slideLayout" Target="../slideLayouts/slideLayout237.xml"/><Relationship Id="rId10" Type="http://schemas.openxmlformats.org/officeDocument/2006/relationships/slideLayout" Target="../slideLayouts/slideLayout242.xml"/><Relationship Id="rId4" Type="http://schemas.openxmlformats.org/officeDocument/2006/relationships/slideLayout" Target="../slideLayouts/slideLayout236.xml"/><Relationship Id="rId9" Type="http://schemas.openxmlformats.org/officeDocument/2006/relationships/slideLayout" Target="../slideLayouts/slideLayout241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1.xml"/><Relationship Id="rId3" Type="http://schemas.openxmlformats.org/officeDocument/2006/relationships/slideLayout" Target="../slideLayouts/slideLayout246.xml"/><Relationship Id="rId7" Type="http://schemas.openxmlformats.org/officeDocument/2006/relationships/slideLayout" Target="../slideLayouts/slideLayout250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245.xml"/><Relationship Id="rId1" Type="http://schemas.openxmlformats.org/officeDocument/2006/relationships/slideLayout" Target="../slideLayouts/slideLayout244.xml"/><Relationship Id="rId6" Type="http://schemas.openxmlformats.org/officeDocument/2006/relationships/slideLayout" Target="../slideLayouts/slideLayout249.xml"/><Relationship Id="rId11" Type="http://schemas.openxmlformats.org/officeDocument/2006/relationships/slideLayout" Target="../slideLayouts/slideLayout254.xml"/><Relationship Id="rId5" Type="http://schemas.openxmlformats.org/officeDocument/2006/relationships/slideLayout" Target="../slideLayouts/slideLayout248.xml"/><Relationship Id="rId10" Type="http://schemas.openxmlformats.org/officeDocument/2006/relationships/slideLayout" Target="../slideLayouts/slideLayout253.xml"/><Relationship Id="rId4" Type="http://schemas.openxmlformats.org/officeDocument/2006/relationships/slideLayout" Target="../slideLayouts/slideLayout247.xml"/><Relationship Id="rId9" Type="http://schemas.openxmlformats.org/officeDocument/2006/relationships/slideLayout" Target="../slideLayouts/slideLayout252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2.xml"/><Relationship Id="rId3" Type="http://schemas.openxmlformats.org/officeDocument/2006/relationships/slideLayout" Target="../slideLayouts/slideLayout257.xml"/><Relationship Id="rId7" Type="http://schemas.openxmlformats.org/officeDocument/2006/relationships/slideLayout" Target="../slideLayouts/slideLayout261.xml"/><Relationship Id="rId12" Type="http://schemas.openxmlformats.org/officeDocument/2006/relationships/theme" Target="../theme/theme24.xml"/><Relationship Id="rId2" Type="http://schemas.openxmlformats.org/officeDocument/2006/relationships/slideLayout" Target="../slideLayouts/slideLayout256.xml"/><Relationship Id="rId1" Type="http://schemas.openxmlformats.org/officeDocument/2006/relationships/slideLayout" Target="../slideLayouts/slideLayout255.xml"/><Relationship Id="rId6" Type="http://schemas.openxmlformats.org/officeDocument/2006/relationships/slideLayout" Target="../slideLayouts/slideLayout260.xml"/><Relationship Id="rId11" Type="http://schemas.openxmlformats.org/officeDocument/2006/relationships/slideLayout" Target="../slideLayouts/slideLayout265.xml"/><Relationship Id="rId5" Type="http://schemas.openxmlformats.org/officeDocument/2006/relationships/slideLayout" Target="../slideLayouts/slideLayout259.xml"/><Relationship Id="rId10" Type="http://schemas.openxmlformats.org/officeDocument/2006/relationships/slideLayout" Target="../slideLayouts/slideLayout264.xml"/><Relationship Id="rId4" Type="http://schemas.openxmlformats.org/officeDocument/2006/relationships/slideLayout" Target="../slideLayouts/slideLayout258.xml"/><Relationship Id="rId9" Type="http://schemas.openxmlformats.org/officeDocument/2006/relationships/slideLayout" Target="../slideLayouts/slideLayout263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3.xml"/><Relationship Id="rId3" Type="http://schemas.openxmlformats.org/officeDocument/2006/relationships/slideLayout" Target="../slideLayouts/slideLayout268.xml"/><Relationship Id="rId7" Type="http://schemas.openxmlformats.org/officeDocument/2006/relationships/slideLayout" Target="../slideLayouts/slideLayout272.xml"/><Relationship Id="rId12" Type="http://schemas.openxmlformats.org/officeDocument/2006/relationships/theme" Target="../theme/theme25.xml"/><Relationship Id="rId2" Type="http://schemas.openxmlformats.org/officeDocument/2006/relationships/slideLayout" Target="../slideLayouts/slideLayout267.xml"/><Relationship Id="rId1" Type="http://schemas.openxmlformats.org/officeDocument/2006/relationships/slideLayout" Target="../slideLayouts/slideLayout266.xml"/><Relationship Id="rId6" Type="http://schemas.openxmlformats.org/officeDocument/2006/relationships/slideLayout" Target="../slideLayouts/slideLayout271.xml"/><Relationship Id="rId11" Type="http://schemas.openxmlformats.org/officeDocument/2006/relationships/slideLayout" Target="../slideLayouts/slideLayout276.xml"/><Relationship Id="rId5" Type="http://schemas.openxmlformats.org/officeDocument/2006/relationships/slideLayout" Target="../slideLayouts/slideLayout270.xml"/><Relationship Id="rId10" Type="http://schemas.openxmlformats.org/officeDocument/2006/relationships/slideLayout" Target="../slideLayouts/slideLayout275.xml"/><Relationship Id="rId4" Type="http://schemas.openxmlformats.org/officeDocument/2006/relationships/slideLayout" Target="../slideLayouts/slideLayout269.xml"/><Relationship Id="rId9" Type="http://schemas.openxmlformats.org/officeDocument/2006/relationships/slideLayout" Target="../slideLayouts/slideLayout274.xml"/></Relationships>
</file>

<file path=ppt/slideMasters/_rels/slideMaster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4.xml"/><Relationship Id="rId3" Type="http://schemas.openxmlformats.org/officeDocument/2006/relationships/slideLayout" Target="../slideLayouts/slideLayout279.xml"/><Relationship Id="rId7" Type="http://schemas.openxmlformats.org/officeDocument/2006/relationships/slideLayout" Target="../slideLayouts/slideLayout283.xml"/><Relationship Id="rId12" Type="http://schemas.openxmlformats.org/officeDocument/2006/relationships/theme" Target="../theme/theme26.xml"/><Relationship Id="rId2" Type="http://schemas.openxmlformats.org/officeDocument/2006/relationships/slideLayout" Target="../slideLayouts/slideLayout278.xml"/><Relationship Id="rId1" Type="http://schemas.openxmlformats.org/officeDocument/2006/relationships/slideLayout" Target="../slideLayouts/slideLayout277.xml"/><Relationship Id="rId6" Type="http://schemas.openxmlformats.org/officeDocument/2006/relationships/slideLayout" Target="../slideLayouts/slideLayout282.xml"/><Relationship Id="rId11" Type="http://schemas.openxmlformats.org/officeDocument/2006/relationships/slideLayout" Target="../slideLayouts/slideLayout287.xml"/><Relationship Id="rId5" Type="http://schemas.openxmlformats.org/officeDocument/2006/relationships/slideLayout" Target="../slideLayouts/slideLayout281.xml"/><Relationship Id="rId10" Type="http://schemas.openxmlformats.org/officeDocument/2006/relationships/slideLayout" Target="../slideLayouts/slideLayout286.xml"/><Relationship Id="rId4" Type="http://schemas.openxmlformats.org/officeDocument/2006/relationships/slideLayout" Target="../slideLayouts/slideLayout280.xml"/><Relationship Id="rId9" Type="http://schemas.openxmlformats.org/officeDocument/2006/relationships/slideLayout" Target="../slideLayouts/slideLayout285.xml"/></Relationships>
</file>

<file path=ppt/slideMasters/_rels/slideMaster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5.xml"/><Relationship Id="rId3" Type="http://schemas.openxmlformats.org/officeDocument/2006/relationships/slideLayout" Target="../slideLayouts/slideLayout290.xml"/><Relationship Id="rId7" Type="http://schemas.openxmlformats.org/officeDocument/2006/relationships/slideLayout" Target="../slideLayouts/slideLayout294.xml"/><Relationship Id="rId12" Type="http://schemas.openxmlformats.org/officeDocument/2006/relationships/theme" Target="../theme/theme27.xml"/><Relationship Id="rId2" Type="http://schemas.openxmlformats.org/officeDocument/2006/relationships/slideLayout" Target="../slideLayouts/slideLayout289.xml"/><Relationship Id="rId1" Type="http://schemas.openxmlformats.org/officeDocument/2006/relationships/slideLayout" Target="../slideLayouts/slideLayout288.xml"/><Relationship Id="rId6" Type="http://schemas.openxmlformats.org/officeDocument/2006/relationships/slideLayout" Target="../slideLayouts/slideLayout293.xml"/><Relationship Id="rId11" Type="http://schemas.openxmlformats.org/officeDocument/2006/relationships/slideLayout" Target="../slideLayouts/slideLayout298.xml"/><Relationship Id="rId5" Type="http://schemas.openxmlformats.org/officeDocument/2006/relationships/slideLayout" Target="../slideLayouts/slideLayout292.xml"/><Relationship Id="rId10" Type="http://schemas.openxmlformats.org/officeDocument/2006/relationships/slideLayout" Target="../slideLayouts/slideLayout297.xml"/><Relationship Id="rId4" Type="http://schemas.openxmlformats.org/officeDocument/2006/relationships/slideLayout" Target="../slideLayouts/slideLayout291.xml"/><Relationship Id="rId9" Type="http://schemas.openxmlformats.org/officeDocument/2006/relationships/slideLayout" Target="../slideLayouts/slideLayout296.xml"/></Relationships>
</file>

<file path=ppt/slideMasters/_rels/slideMaster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6.xml"/><Relationship Id="rId3" Type="http://schemas.openxmlformats.org/officeDocument/2006/relationships/slideLayout" Target="../slideLayouts/slideLayout301.xml"/><Relationship Id="rId7" Type="http://schemas.openxmlformats.org/officeDocument/2006/relationships/slideLayout" Target="../slideLayouts/slideLayout305.xml"/><Relationship Id="rId12" Type="http://schemas.openxmlformats.org/officeDocument/2006/relationships/theme" Target="../theme/theme28.xml"/><Relationship Id="rId2" Type="http://schemas.openxmlformats.org/officeDocument/2006/relationships/slideLayout" Target="../slideLayouts/slideLayout300.xml"/><Relationship Id="rId1" Type="http://schemas.openxmlformats.org/officeDocument/2006/relationships/slideLayout" Target="../slideLayouts/slideLayout299.xml"/><Relationship Id="rId6" Type="http://schemas.openxmlformats.org/officeDocument/2006/relationships/slideLayout" Target="../slideLayouts/slideLayout304.xml"/><Relationship Id="rId11" Type="http://schemas.openxmlformats.org/officeDocument/2006/relationships/slideLayout" Target="../slideLayouts/slideLayout309.xml"/><Relationship Id="rId5" Type="http://schemas.openxmlformats.org/officeDocument/2006/relationships/slideLayout" Target="../slideLayouts/slideLayout303.xml"/><Relationship Id="rId10" Type="http://schemas.openxmlformats.org/officeDocument/2006/relationships/slideLayout" Target="../slideLayouts/slideLayout308.xml"/><Relationship Id="rId4" Type="http://schemas.openxmlformats.org/officeDocument/2006/relationships/slideLayout" Target="../slideLayouts/slideLayout302.xml"/><Relationship Id="rId9" Type="http://schemas.openxmlformats.org/officeDocument/2006/relationships/slideLayout" Target="../slideLayouts/slideLayout307.xml"/></Relationships>
</file>

<file path=ppt/slideMasters/_rels/slideMaster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7.xml"/><Relationship Id="rId3" Type="http://schemas.openxmlformats.org/officeDocument/2006/relationships/slideLayout" Target="../slideLayouts/slideLayout312.xml"/><Relationship Id="rId7" Type="http://schemas.openxmlformats.org/officeDocument/2006/relationships/slideLayout" Target="../slideLayouts/slideLayout316.xml"/><Relationship Id="rId12" Type="http://schemas.openxmlformats.org/officeDocument/2006/relationships/theme" Target="../theme/theme29.xml"/><Relationship Id="rId2" Type="http://schemas.openxmlformats.org/officeDocument/2006/relationships/slideLayout" Target="../slideLayouts/slideLayout311.xml"/><Relationship Id="rId1" Type="http://schemas.openxmlformats.org/officeDocument/2006/relationships/slideLayout" Target="../slideLayouts/slideLayout310.xml"/><Relationship Id="rId6" Type="http://schemas.openxmlformats.org/officeDocument/2006/relationships/slideLayout" Target="../slideLayouts/slideLayout315.xml"/><Relationship Id="rId11" Type="http://schemas.openxmlformats.org/officeDocument/2006/relationships/slideLayout" Target="../slideLayouts/slideLayout320.xml"/><Relationship Id="rId5" Type="http://schemas.openxmlformats.org/officeDocument/2006/relationships/slideLayout" Target="../slideLayouts/slideLayout314.xml"/><Relationship Id="rId10" Type="http://schemas.openxmlformats.org/officeDocument/2006/relationships/slideLayout" Target="../slideLayouts/slideLayout319.xml"/><Relationship Id="rId4" Type="http://schemas.openxmlformats.org/officeDocument/2006/relationships/slideLayout" Target="../slideLayouts/slideLayout313.xml"/><Relationship Id="rId9" Type="http://schemas.openxmlformats.org/officeDocument/2006/relationships/slideLayout" Target="../slideLayouts/slideLayout3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3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8.xml"/><Relationship Id="rId3" Type="http://schemas.openxmlformats.org/officeDocument/2006/relationships/slideLayout" Target="../slideLayouts/slideLayout323.xml"/><Relationship Id="rId7" Type="http://schemas.openxmlformats.org/officeDocument/2006/relationships/slideLayout" Target="../slideLayouts/slideLayout327.xml"/><Relationship Id="rId12" Type="http://schemas.openxmlformats.org/officeDocument/2006/relationships/theme" Target="../theme/theme30.xml"/><Relationship Id="rId2" Type="http://schemas.openxmlformats.org/officeDocument/2006/relationships/slideLayout" Target="../slideLayouts/slideLayout322.xml"/><Relationship Id="rId1" Type="http://schemas.openxmlformats.org/officeDocument/2006/relationships/slideLayout" Target="../slideLayouts/slideLayout321.xml"/><Relationship Id="rId6" Type="http://schemas.openxmlformats.org/officeDocument/2006/relationships/slideLayout" Target="../slideLayouts/slideLayout326.xml"/><Relationship Id="rId11" Type="http://schemas.openxmlformats.org/officeDocument/2006/relationships/slideLayout" Target="../slideLayouts/slideLayout331.xml"/><Relationship Id="rId5" Type="http://schemas.openxmlformats.org/officeDocument/2006/relationships/slideLayout" Target="../slideLayouts/slideLayout325.xml"/><Relationship Id="rId10" Type="http://schemas.openxmlformats.org/officeDocument/2006/relationships/slideLayout" Target="../slideLayouts/slideLayout330.xml"/><Relationship Id="rId4" Type="http://schemas.openxmlformats.org/officeDocument/2006/relationships/slideLayout" Target="../slideLayouts/slideLayout324.xml"/><Relationship Id="rId9" Type="http://schemas.openxmlformats.org/officeDocument/2006/relationships/slideLayout" Target="../slideLayouts/slideLayout329.xml"/></Relationships>
</file>

<file path=ppt/slideMasters/_rels/slideMaster3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9.xml"/><Relationship Id="rId3" Type="http://schemas.openxmlformats.org/officeDocument/2006/relationships/slideLayout" Target="../slideLayouts/slideLayout334.xml"/><Relationship Id="rId7" Type="http://schemas.openxmlformats.org/officeDocument/2006/relationships/slideLayout" Target="../slideLayouts/slideLayout338.xml"/><Relationship Id="rId12" Type="http://schemas.openxmlformats.org/officeDocument/2006/relationships/theme" Target="../theme/theme31.xml"/><Relationship Id="rId2" Type="http://schemas.openxmlformats.org/officeDocument/2006/relationships/slideLayout" Target="../slideLayouts/slideLayout333.xml"/><Relationship Id="rId1" Type="http://schemas.openxmlformats.org/officeDocument/2006/relationships/slideLayout" Target="../slideLayouts/slideLayout332.xml"/><Relationship Id="rId6" Type="http://schemas.openxmlformats.org/officeDocument/2006/relationships/slideLayout" Target="../slideLayouts/slideLayout337.xml"/><Relationship Id="rId11" Type="http://schemas.openxmlformats.org/officeDocument/2006/relationships/slideLayout" Target="../slideLayouts/slideLayout342.xml"/><Relationship Id="rId5" Type="http://schemas.openxmlformats.org/officeDocument/2006/relationships/slideLayout" Target="../slideLayouts/slideLayout336.xml"/><Relationship Id="rId10" Type="http://schemas.openxmlformats.org/officeDocument/2006/relationships/slideLayout" Target="../slideLayouts/slideLayout341.xml"/><Relationship Id="rId4" Type="http://schemas.openxmlformats.org/officeDocument/2006/relationships/slideLayout" Target="../slideLayouts/slideLayout335.xml"/><Relationship Id="rId9" Type="http://schemas.openxmlformats.org/officeDocument/2006/relationships/slideLayout" Target="../slideLayouts/slideLayout340.xml"/></Relationships>
</file>

<file path=ppt/slideMasters/_rels/slideMaster3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0.xml"/><Relationship Id="rId3" Type="http://schemas.openxmlformats.org/officeDocument/2006/relationships/slideLayout" Target="../slideLayouts/slideLayout345.xml"/><Relationship Id="rId7" Type="http://schemas.openxmlformats.org/officeDocument/2006/relationships/slideLayout" Target="../slideLayouts/slideLayout349.xml"/><Relationship Id="rId12" Type="http://schemas.openxmlformats.org/officeDocument/2006/relationships/theme" Target="../theme/theme32.xml"/><Relationship Id="rId2" Type="http://schemas.openxmlformats.org/officeDocument/2006/relationships/slideLayout" Target="../slideLayouts/slideLayout344.xml"/><Relationship Id="rId1" Type="http://schemas.openxmlformats.org/officeDocument/2006/relationships/slideLayout" Target="../slideLayouts/slideLayout343.xml"/><Relationship Id="rId6" Type="http://schemas.openxmlformats.org/officeDocument/2006/relationships/slideLayout" Target="../slideLayouts/slideLayout348.xml"/><Relationship Id="rId11" Type="http://schemas.openxmlformats.org/officeDocument/2006/relationships/slideLayout" Target="../slideLayouts/slideLayout353.xml"/><Relationship Id="rId5" Type="http://schemas.openxmlformats.org/officeDocument/2006/relationships/slideLayout" Target="../slideLayouts/slideLayout347.xml"/><Relationship Id="rId10" Type="http://schemas.openxmlformats.org/officeDocument/2006/relationships/slideLayout" Target="../slideLayouts/slideLayout352.xml"/><Relationship Id="rId4" Type="http://schemas.openxmlformats.org/officeDocument/2006/relationships/slideLayout" Target="../slideLayouts/slideLayout346.xml"/><Relationship Id="rId9" Type="http://schemas.openxmlformats.org/officeDocument/2006/relationships/slideLayout" Target="../slideLayouts/slideLayout351.xml"/></Relationships>
</file>

<file path=ppt/slideMasters/_rels/slideMaster3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1.xml"/><Relationship Id="rId3" Type="http://schemas.openxmlformats.org/officeDocument/2006/relationships/slideLayout" Target="../slideLayouts/slideLayout356.xml"/><Relationship Id="rId7" Type="http://schemas.openxmlformats.org/officeDocument/2006/relationships/slideLayout" Target="../slideLayouts/slideLayout360.xml"/><Relationship Id="rId12" Type="http://schemas.openxmlformats.org/officeDocument/2006/relationships/theme" Target="../theme/theme33.xml"/><Relationship Id="rId2" Type="http://schemas.openxmlformats.org/officeDocument/2006/relationships/slideLayout" Target="../slideLayouts/slideLayout355.xml"/><Relationship Id="rId1" Type="http://schemas.openxmlformats.org/officeDocument/2006/relationships/slideLayout" Target="../slideLayouts/slideLayout354.xml"/><Relationship Id="rId6" Type="http://schemas.openxmlformats.org/officeDocument/2006/relationships/slideLayout" Target="../slideLayouts/slideLayout359.xml"/><Relationship Id="rId11" Type="http://schemas.openxmlformats.org/officeDocument/2006/relationships/slideLayout" Target="../slideLayouts/slideLayout364.xml"/><Relationship Id="rId5" Type="http://schemas.openxmlformats.org/officeDocument/2006/relationships/slideLayout" Target="../slideLayouts/slideLayout358.xml"/><Relationship Id="rId10" Type="http://schemas.openxmlformats.org/officeDocument/2006/relationships/slideLayout" Target="../slideLayouts/slideLayout363.xml"/><Relationship Id="rId4" Type="http://schemas.openxmlformats.org/officeDocument/2006/relationships/slideLayout" Target="../slideLayouts/slideLayout357.xml"/><Relationship Id="rId9" Type="http://schemas.openxmlformats.org/officeDocument/2006/relationships/slideLayout" Target="../slideLayouts/slideLayout362.xml"/></Relationships>
</file>

<file path=ppt/slideMasters/_rels/slideMaster3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2.xml"/><Relationship Id="rId3" Type="http://schemas.openxmlformats.org/officeDocument/2006/relationships/slideLayout" Target="../slideLayouts/slideLayout367.xml"/><Relationship Id="rId7" Type="http://schemas.openxmlformats.org/officeDocument/2006/relationships/slideLayout" Target="../slideLayouts/slideLayout371.xml"/><Relationship Id="rId12" Type="http://schemas.openxmlformats.org/officeDocument/2006/relationships/theme" Target="../theme/theme34.xml"/><Relationship Id="rId2" Type="http://schemas.openxmlformats.org/officeDocument/2006/relationships/slideLayout" Target="../slideLayouts/slideLayout366.xml"/><Relationship Id="rId1" Type="http://schemas.openxmlformats.org/officeDocument/2006/relationships/slideLayout" Target="../slideLayouts/slideLayout365.xml"/><Relationship Id="rId6" Type="http://schemas.openxmlformats.org/officeDocument/2006/relationships/slideLayout" Target="../slideLayouts/slideLayout370.xml"/><Relationship Id="rId11" Type="http://schemas.openxmlformats.org/officeDocument/2006/relationships/slideLayout" Target="../slideLayouts/slideLayout375.xml"/><Relationship Id="rId5" Type="http://schemas.openxmlformats.org/officeDocument/2006/relationships/slideLayout" Target="../slideLayouts/slideLayout369.xml"/><Relationship Id="rId10" Type="http://schemas.openxmlformats.org/officeDocument/2006/relationships/slideLayout" Target="../slideLayouts/slideLayout374.xml"/><Relationship Id="rId4" Type="http://schemas.openxmlformats.org/officeDocument/2006/relationships/slideLayout" Target="../slideLayouts/slideLayout368.xml"/><Relationship Id="rId9" Type="http://schemas.openxmlformats.org/officeDocument/2006/relationships/slideLayout" Target="../slideLayouts/slideLayout373.xml"/></Relationships>
</file>

<file path=ppt/slideMasters/_rels/slideMaster3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3.xml"/><Relationship Id="rId3" Type="http://schemas.openxmlformats.org/officeDocument/2006/relationships/slideLayout" Target="../slideLayouts/slideLayout378.xml"/><Relationship Id="rId7" Type="http://schemas.openxmlformats.org/officeDocument/2006/relationships/slideLayout" Target="../slideLayouts/slideLayout382.xml"/><Relationship Id="rId12" Type="http://schemas.openxmlformats.org/officeDocument/2006/relationships/theme" Target="../theme/theme35.xml"/><Relationship Id="rId2" Type="http://schemas.openxmlformats.org/officeDocument/2006/relationships/slideLayout" Target="../slideLayouts/slideLayout377.xml"/><Relationship Id="rId1" Type="http://schemas.openxmlformats.org/officeDocument/2006/relationships/slideLayout" Target="../slideLayouts/slideLayout376.xml"/><Relationship Id="rId6" Type="http://schemas.openxmlformats.org/officeDocument/2006/relationships/slideLayout" Target="../slideLayouts/slideLayout381.xml"/><Relationship Id="rId11" Type="http://schemas.openxmlformats.org/officeDocument/2006/relationships/slideLayout" Target="../slideLayouts/slideLayout386.xml"/><Relationship Id="rId5" Type="http://schemas.openxmlformats.org/officeDocument/2006/relationships/slideLayout" Target="../slideLayouts/slideLayout380.xml"/><Relationship Id="rId10" Type="http://schemas.openxmlformats.org/officeDocument/2006/relationships/slideLayout" Target="../slideLayouts/slideLayout385.xml"/><Relationship Id="rId4" Type="http://schemas.openxmlformats.org/officeDocument/2006/relationships/slideLayout" Target="../slideLayouts/slideLayout379.xml"/><Relationship Id="rId9" Type="http://schemas.openxmlformats.org/officeDocument/2006/relationships/slideLayout" Target="../slideLayouts/slideLayout384.xml"/></Relationships>
</file>

<file path=ppt/slideMasters/_rels/slideMaster3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4.xml"/><Relationship Id="rId3" Type="http://schemas.openxmlformats.org/officeDocument/2006/relationships/slideLayout" Target="../slideLayouts/slideLayout389.xml"/><Relationship Id="rId7" Type="http://schemas.openxmlformats.org/officeDocument/2006/relationships/slideLayout" Target="../slideLayouts/slideLayout393.xml"/><Relationship Id="rId12" Type="http://schemas.openxmlformats.org/officeDocument/2006/relationships/theme" Target="../theme/theme36.xml"/><Relationship Id="rId2" Type="http://schemas.openxmlformats.org/officeDocument/2006/relationships/slideLayout" Target="../slideLayouts/slideLayout388.xml"/><Relationship Id="rId1" Type="http://schemas.openxmlformats.org/officeDocument/2006/relationships/slideLayout" Target="../slideLayouts/slideLayout387.xml"/><Relationship Id="rId6" Type="http://schemas.openxmlformats.org/officeDocument/2006/relationships/slideLayout" Target="../slideLayouts/slideLayout392.xml"/><Relationship Id="rId11" Type="http://schemas.openxmlformats.org/officeDocument/2006/relationships/slideLayout" Target="../slideLayouts/slideLayout397.xml"/><Relationship Id="rId5" Type="http://schemas.openxmlformats.org/officeDocument/2006/relationships/slideLayout" Target="../slideLayouts/slideLayout391.xml"/><Relationship Id="rId10" Type="http://schemas.openxmlformats.org/officeDocument/2006/relationships/slideLayout" Target="../slideLayouts/slideLayout396.xml"/><Relationship Id="rId4" Type="http://schemas.openxmlformats.org/officeDocument/2006/relationships/slideLayout" Target="../slideLayouts/slideLayout390.xml"/><Relationship Id="rId9" Type="http://schemas.openxmlformats.org/officeDocument/2006/relationships/slideLayout" Target="../slideLayouts/slideLayout395.xml"/></Relationships>
</file>

<file path=ppt/slideMasters/_rels/slideMaster3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5.xml"/><Relationship Id="rId3" Type="http://schemas.openxmlformats.org/officeDocument/2006/relationships/slideLayout" Target="../slideLayouts/slideLayout400.xml"/><Relationship Id="rId7" Type="http://schemas.openxmlformats.org/officeDocument/2006/relationships/slideLayout" Target="../slideLayouts/slideLayout404.xml"/><Relationship Id="rId12" Type="http://schemas.openxmlformats.org/officeDocument/2006/relationships/theme" Target="../theme/theme37.xml"/><Relationship Id="rId2" Type="http://schemas.openxmlformats.org/officeDocument/2006/relationships/slideLayout" Target="../slideLayouts/slideLayout399.xml"/><Relationship Id="rId1" Type="http://schemas.openxmlformats.org/officeDocument/2006/relationships/slideLayout" Target="../slideLayouts/slideLayout398.xml"/><Relationship Id="rId6" Type="http://schemas.openxmlformats.org/officeDocument/2006/relationships/slideLayout" Target="../slideLayouts/slideLayout403.xml"/><Relationship Id="rId11" Type="http://schemas.openxmlformats.org/officeDocument/2006/relationships/slideLayout" Target="../slideLayouts/slideLayout408.xml"/><Relationship Id="rId5" Type="http://schemas.openxmlformats.org/officeDocument/2006/relationships/slideLayout" Target="../slideLayouts/slideLayout402.xml"/><Relationship Id="rId10" Type="http://schemas.openxmlformats.org/officeDocument/2006/relationships/slideLayout" Target="../slideLayouts/slideLayout407.xml"/><Relationship Id="rId4" Type="http://schemas.openxmlformats.org/officeDocument/2006/relationships/slideLayout" Target="../slideLayouts/slideLayout401.xml"/><Relationship Id="rId9" Type="http://schemas.openxmlformats.org/officeDocument/2006/relationships/slideLayout" Target="../slideLayouts/slideLayout406.xml"/></Relationships>
</file>

<file path=ppt/slideMasters/_rels/slideMaster3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6.xml"/><Relationship Id="rId3" Type="http://schemas.openxmlformats.org/officeDocument/2006/relationships/slideLayout" Target="../slideLayouts/slideLayout411.xml"/><Relationship Id="rId7" Type="http://schemas.openxmlformats.org/officeDocument/2006/relationships/slideLayout" Target="../slideLayouts/slideLayout415.xml"/><Relationship Id="rId12" Type="http://schemas.openxmlformats.org/officeDocument/2006/relationships/theme" Target="../theme/theme38.xml"/><Relationship Id="rId2" Type="http://schemas.openxmlformats.org/officeDocument/2006/relationships/slideLayout" Target="../slideLayouts/slideLayout410.xml"/><Relationship Id="rId1" Type="http://schemas.openxmlformats.org/officeDocument/2006/relationships/slideLayout" Target="../slideLayouts/slideLayout409.xml"/><Relationship Id="rId6" Type="http://schemas.openxmlformats.org/officeDocument/2006/relationships/slideLayout" Target="../slideLayouts/slideLayout414.xml"/><Relationship Id="rId11" Type="http://schemas.openxmlformats.org/officeDocument/2006/relationships/slideLayout" Target="../slideLayouts/slideLayout419.xml"/><Relationship Id="rId5" Type="http://schemas.openxmlformats.org/officeDocument/2006/relationships/slideLayout" Target="../slideLayouts/slideLayout413.xml"/><Relationship Id="rId10" Type="http://schemas.openxmlformats.org/officeDocument/2006/relationships/slideLayout" Target="../slideLayouts/slideLayout418.xml"/><Relationship Id="rId4" Type="http://schemas.openxmlformats.org/officeDocument/2006/relationships/slideLayout" Target="../slideLayouts/slideLayout412.xml"/><Relationship Id="rId9" Type="http://schemas.openxmlformats.org/officeDocument/2006/relationships/slideLayout" Target="../slideLayouts/slideLayout417.xml"/></Relationships>
</file>

<file path=ppt/slideMasters/_rels/slideMaster3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7.xml"/><Relationship Id="rId3" Type="http://schemas.openxmlformats.org/officeDocument/2006/relationships/slideLayout" Target="../slideLayouts/slideLayout422.xml"/><Relationship Id="rId7" Type="http://schemas.openxmlformats.org/officeDocument/2006/relationships/slideLayout" Target="../slideLayouts/slideLayout426.xml"/><Relationship Id="rId12" Type="http://schemas.openxmlformats.org/officeDocument/2006/relationships/theme" Target="../theme/theme39.xml"/><Relationship Id="rId2" Type="http://schemas.openxmlformats.org/officeDocument/2006/relationships/slideLayout" Target="../slideLayouts/slideLayout421.xml"/><Relationship Id="rId1" Type="http://schemas.openxmlformats.org/officeDocument/2006/relationships/slideLayout" Target="../slideLayouts/slideLayout420.xml"/><Relationship Id="rId6" Type="http://schemas.openxmlformats.org/officeDocument/2006/relationships/slideLayout" Target="../slideLayouts/slideLayout425.xml"/><Relationship Id="rId11" Type="http://schemas.openxmlformats.org/officeDocument/2006/relationships/slideLayout" Target="../slideLayouts/slideLayout430.xml"/><Relationship Id="rId5" Type="http://schemas.openxmlformats.org/officeDocument/2006/relationships/slideLayout" Target="../slideLayouts/slideLayout424.xml"/><Relationship Id="rId10" Type="http://schemas.openxmlformats.org/officeDocument/2006/relationships/slideLayout" Target="../slideLayouts/slideLayout429.xml"/><Relationship Id="rId4" Type="http://schemas.openxmlformats.org/officeDocument/2006/relationships/slideLayout" Target="../slideLayouts/slideLayout423.xml"/><Relationship Id="rId9" Type="http://schemas.openxmlformats.org/officeDocument/2006/relationships/slideLayout" Target="../slideLayouts/slideLayout4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4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8.xml"/><Relationship Id="rId3" Type="http://schemas.openxmlformats.org/officeDocument/2006/relationships/slideLayout" Target="../slideLayouts/slideLayout433.xml"/><Relationship Id="rId7" Type="http://schemas.openxmlformats.org/officeDocument/2006/relationships/slideLayout" Target="../slideLayouts/slideLayout437.xml"/><Relationship Id="rId12" Type="http://schemas.openxmlformats.org/officeDocument/2006/relationships/theme" Target="../theme/theme40.xml"/><Relationship Id="rId2" Type="http://schemas.openxmlformats.org/officeDocument/2006/relationships/slideLayout" Target="../slideLayouts/slideLayout432.xml"/><Relationship Id="rId1" Type="http://schemas.openxmlformats.org/officeDocument/2006/relationships/slideLayout" Target="../slideLayouts/slideLayout431.xml"/><Relationship Id="rId6" Type="http://schemas.openxmlformats.org/officeDocument/2006/relationships/slideLayout" Target="../slideLayouts/slideLayout436.xml"/><Relationship Id="rId11" Type="http://schemas.openxmlformats.org/officeDocument/2006/relationships/slideLayout" Target="../slideLayouts/slideLayout441.xml"/><Relationship Id="rId5" Type="http://schemas.openxmlformats.org/officeDocument/2006/relationships/slideLayout" Target="../slideLayouts/slideLayout435.xml"/><Relationship Id="rId10" Type="http://schemas.openxmlformats.org/officeDocument/2006/relationships/slideLayout" Target="../slideLayouts/slideLayout440.xml"/><Relationship Id="rId4" Type="http://schemas.openxmlformats.org/officeDocument/2006/relationships/slideLayout" Target="../slideLayouts/slideLayout434.xml"/><Relationship Id="rId9" Type="http://schemas.openxmlformats.org/officeDocument/2006/relationships/slideLayout" Target="../slideLayouts/slideLayout439.xml"/></Relationships>
</file>

<file path=ppt/slideMasters/_rels/slideMaster4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9.xml"/><Relationship Id="rId3" Type="http://schemas.openxmlformats.org/officeDocument/2006/relationships/slideLayout" Target="../slideLayouts/slideLayout444.xml"/><Relationship Id="rId7" Type="http://schemas.openxmlformats.org/officeDocument/2006/relationships/slideLayout" Target="../slideLayouts/slideLayout448.xml"/><Relationship Id="rId12" Type="http://schemas.openxmlformats.org/officeDocument/2006/relationships/theme" Target="../theme/theme41.xml"/><Relationship Id="rId2" Type="http://schemas.openxmlformats.org/officeDocument/2006/relationships/slideLayout" Target="../slideLayouts/slideLayout443.xml"/><Relationship Id="rId1" Type="http://schemas.openxmlformats.org/officeDocument/2006/relationships/slideLayout" Target="../slideLayouts/slideLayout442.xml"/><Relationship Id="rId6" Type="http://schemas.openxmlformats.org/officeDocument/2006/relationships/slideLayout" Target="../slideLayouts/slideLayout447.xml"/><Relationship Id="rId11" Type="http://schemas.openxmlformats.org/officeDocument/2006/relationships/slideLayout" Target="../slideLayouts/slideLayout452.xml"/><Relationship Id="rId5" Type="http://schemas.openxmlformats.org/officeDocument/2006/relationships/slideLayout" Target="../slideLayouts/slideLayout446.xml"/><Relationship Id="rId10" Type="http://schemas.openxmlformats.org/officeDocument/2006/relationships/slideLayout" Target="../slideLayouts/slideLayout451.xml"/><Relationship Id="rId4" Type="http://schemas.openxmlformats.org/officeDocument/2006/relationships/slideLayout" Target="../slideLayouts/slideLayout445.xml"/><Relationship Id="rId9" Type="http://schemas.openxmlformats.org/officeDocument/2006/relationships/slideLayout" Target="../slideLayouts/slideLayout450.xml"/></Relationships>
</file>

<file path=ppt/slideMasters/_rels/slideMaster4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0.xml"/><Relationship Id="rId3" Type="http://schemas.openxmlformats.org/officeDocument/2006/relationships/slideLayout" Target="../slideLayouts/slideLayout455.xml"/><Relationship Id="rId7" Type="http://schemas.openxmlformats.org/officeDocument/2006/relationships/slideLayout" Target="../slideLayouts/slideLayout459.xml"/><Relationship Id="rId12" Type="http://schemas.openxmlformats.org/officeDocument/2006/relationships/theme" Target="../theme/theme42.xml"/><Relationship Id="rId2" Type="http://schemas.openxmlformats.org/officeDocument/2006/relationships/slideLayout" Target="../slideLayouts/slideLayout454.xml"/><Relationship Id="rId1" Type="http://schemas.openxmlformats.org/officeDocument/2006/relationships/slideLayout" Target="../slideLayouts/slideLayout453.xml"/><Relationship Id="rId6" Type="http://schemas.openxmlformats.org/officeDocument/2006/relationships/slideLayout" Target="../slideLayouts/slideLayout458.xml"/><Relationship Id="rId11" Type="http://schemas.openxmlformats.org/officeDocument/2006/relationships/slideLayout" Target="../slideLayouts/slideLayout463.xml"/><Relationship Id="rId5" Type="http://schemas.openxmlformats.org/officeDocument/2006/relationships/slideLayout" Target="../slideLayouts/slideLayout457.xml"/><Relationship Id="rId10" Type="http://schemas.openxmlformats.org/officeDocument/2006/relationships/slideLayout" Target="../slideLayouts/slideLayout462.xml"/><Relationship Id="rId4" Type="http://schemas.openxmlformats.org/officeDocument/2006/relationships/slideLayout" Target="../slideLayouts/slideLayout456.xml"/><Relationship Id="rId9" Type="http://schemas.openxmlformats.org/officeDocument/2006/relationships/slideLayout" Target="../slideLayouts/slideLayout461.xml"/></Relationships>
</file>

<file path=ppt/slideMasters/_rels/slideMaster4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1.xml"/><Relationship Id="rId3" Type="http://schemas.openxmlformats.org/officeDocument/2006/relationships/slideLayout" Target="../slideLayouts/slideLayout466.xml"/><Relationship Id="rId7" Type="http://schemas.openxmlformats.org/officeDocument/2006/relationships/slideLayout" Target="../slideLayouts/slideLayout470.xml"/><Relationship Id="rId12" Type="http://schemas.openxmlformats.org/officeDocument/2006/relationships/theme" Target="../theme/theme43.xml"/><Relationship Id="rId2" Type="http://schemas.openxmlformats.org/officeDocument/2006/relationships/slideLayout" Target="../slideLayouts/slideLayout465.xml"/><Relationship Id="rId1" Type="http://schemas.openxmlformats.org/officeDocument/2006/relationships/slideLayout" Target="../slideLayouts/slideLayout464.xml"/><Relationship Id="rId6" Type="http://schemas.openxmlformats.org/officeDocument/2006/relationships/slideLayout" Target="../slideLayouts/slideLayout469.xml"/><Relationship Id="rId11" Type="http://schemas.openxmlformats.org/officeDocument/2006/relationships/slideLayout" Target="../slideLayouts/slideLayout474.xml"/><Relationship Id="rId5" Type="http://schemas.openxmlformats.org/officeDocument/2006/relationships/slideLayout" Target="../slideLayouts/slideLayout468.xml"/><Relationship Id="rId10" Type="http://schemas.openxmlformats.org/officeDocument/2006/relationships/slideLayout" Target="../slideLayouts/slideLayout473.xml"/><Relationship Id="rId4" Type="http://schemas.openxmlformats.org/officeDocument/2006/relationships/slideLayout" Target="../slideLayouts/slideLayout467.xml"/><Relationship Id="rId9" Type="http://schemas.openxmlformats.org/officeDocument/2006/relationships/slideLayout" Target="../slideLayouts/slideLayout472.xml"/></Relationships>
</file>

<file path=ppt/slideMasters/_rels/slideMaster4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2.xml"/><Relationship Id="rId3" Type="http://schemas.openxmlformats.org/officeDocument/2006/relationships/slideLayout" Target="../slideLayouts/slideLayout477.xml"/><Relationship Id="rId7" Type="http://schemas.openxmlformats.org/officeDocument/2006/relationships/slideLayout" Target="../slideLayouts/slideLayout481.xml"/><Relationship Id="rId12" Type="http://schemas.openxmlformats.org/officeDocument/2006/relationships/theme" Target="../theme/theme44.xml"/><Relationship Id="rId2" Type="http://schemas.openxmlformats.org/officeDocument/2006/relationships/slideLayout" Target="../slideLayouts/slideLayout476.xml"/><Relationship Id="rId1" Type="http://schemas.openxmlformats.org/officeDocument/2006/relationships/slideLayout" Target="../slideLayouts/slideLayout475.xml"/><Relationship Id="rId6" Type="http://schemas.openxmlformats.org/officeDocument/2006/relationships/slideLayout" Target="../slideLayouts/slideLayout480.xml"/><Relationship Id="rId11" Type="http://schemas.openxmlformats.org/officeDocument/2006/relationships/slideLayout" Target="../slideLayouts/slideLayout485.xml"/><Relationship Id="rId5" Type="http://schemas.openxmlformats.org/officeDocument/2006/relationships/slideLayout" Target="../slideLayouts/slideLayout479.xml"/><Relationship Id="rId10" Type="http://schemas.openxmlformats.org/officeDocument/2006/relationships/slideLayout" Target="../slideLayouts/slideLayout484.xml"/><Relationship Id="rId4" Type="http://schemas.openxmlformats.org/officeDocument/2006/relationships/slideLayout" Target="../slideLayouts/slideLayout478.xml"/><Relationship Id="rId9" Type="http://schemas.openxmlformats.org/officeDocument/2006/relationships/slideLayout" Target="../slideLayouts/slideLayout483.xml"/></Relationships>
</file>

<file path=ppt/slideMasters/_rels/slideMaster4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3.xml"/><Relationship Id="rId3" Type="http://schemas.openxmlformats.org/officeDocument/2006/relationships/slideLayout" Target="../slideLayouts/slideLayout488.xml"/><Relationship Id="rId7" Type="http://schemas.openxmlformats.org/officeDocument/2006/relationships/slideLayout" Target="../slideLayouts/slideLayout492.xml"/><Relationship Id="rId12" Type="http://schemas.openxmlformats.org/officeDocument/2006/relationships/theme" Target="../theme/theme45.xml"/><Relationship Id="rId2" Type="http://schemas.openxmlformats.org/officeDocument/2006/relationships/slideLayout" Target="../slideLayouts/slideLayout487.xml"/><Relationship Id="rId1" Type="http://schemas.openxmlformats.org/officeDocument/2006/relationships/slideLayout" Target="../slideLayouts/slideLayout486.xml"/><Relationship Id="rId6" Type="http://schemas.openxmlformats.org/officeDocument/2006/relationships/slideLayout" Target="../slideLayouts/slideLayout491.xml"/><Relationship Id="rId11" Type="http://schemas.openxmlformats.org/officeDocument/2006/relationships/slideLayout" Target="../slideLayouts/slideLayout496.xml"/><Relationship Id="rId5" Type="http://schemas.openxmlformats.org/officeDocument/2006/relationships/slideLayout" Target="../slideLayouts/slideLayout490.xml"/><Relationship Id="rId10" Type="http://schemas.openxmlformats.org/officeDocument/2006/relationships/slideLayout" Target="../slideLayouts/slideLayout495.xml"/><Relationship Id="rId4" Type="http://schemas.openxmlformats.org/officeDocument/2006/relationships/slideLayout" Target="../slideLayouts/slideLayout489.xml"/><Relationship Id="rId9" Type="http://schemas.openxmlformats.org/officeDocument/2006/relationships/slideLayout" Target="../slideLayouts/slideLayout49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E3651F04-B6BF-4901-A0CA-4D253C62F7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4" r:id="rId2"/>
    <p:sldLayoutId id="2147483713" r:id="rId3"/>
    <p:sldLayoutId id="2147483712" r:id="rId4"/>
    <p:sldLayoutId id="2147483711" r:id="rId5"/>
    <p:sldLayoutId id="2147483710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24347521-3C49-4F3F-BEC7-60A18E7E93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3" r:id="rId2"/>
    <p:sldLayoutId id="2147483812" r:id="rId3"/>
    <p:sldLayoutId id="2147483811" r:id="rId4"/>
    <p:sldLayoutId id="2147483810" r:id="rId5"/>
    <p:sldLayoutId id="2147483809" r:id="rId6"/>
    <p:sldLayoutId id="2147483808" r:id="rId7"/>
    <p:sldLayoutId id="2147483807" r:id="rId8"/>
    <p:sldLayoutId id="2147483806" r:id="rId9"/>
    <p:sldLayoutId id="2147483805" r:id="rId10"/>
    <p:sldLayoutId id="214748380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1DDF4951-ABC7-4E18-B631-DB80755CB6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4" r:id="rId2"/>
    <p:sldLayoutId id="2147483823" r:id="rId3"/>
    <p:sldLayoutId id="2147483822" r:id="rId4"/>
    <p:sldLayoutId id="2147483821" r:id="rId5"/>
    <p:sldLayoutId id="2147483820" r:id="rId6"/>
    <p:sldLayoutId id="2147483819" r:id="rId7"/>
    <p:sldLayoutId id="2147483818" r:id="rId8"/>
    <p:sldLayoutId id="2147483817" r:id="rId9"/>
    <p:sldLayoutId id="2147483816" r:id="rId10"/>
    <p:sldLayoutId id="214748381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6ACDFD5C-0F43-414D-8282-0D6484DAFA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5" r:id="rId2"/>
    <p:sldLayoutId id="2147483834" r:id="rId3"/>
    <p:sldLayoutId id="2147483833" r:id="rId4"/>
    <p:sldLayoutId id="2147483832" r:id="rId5"/>
    <p:sldLayoutId id="2147483831" r:id="rId6"/>
    <p:sldLayoutId id="2147483830" r:id="rId7"/>
    <p:sldLayoutId id="2147483829" r:id="rId8"/>
    <p:sldLayoutId id="2147483828" r:id="rId9"/>
    <p:sldLayoutId id="2147483827" r:id="rId10"/>
    <p:sldLayoutId id="214748382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1495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4234A560-B14E-410D-9D53-A359BD7F74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6" r:id="rId2"/>
    <p:sldLayoutId id="2147483845" r:id="rId3"/>
    <p:sldLayoutId id="2147483844" r:id="rId4"/>
    <p:sldLayoutId id="2147483843" r:id="rId5"/>
    <p:sldLayoutId id="2147483842" r:id="rId6"/>
    <p:sldLayoutId id="2147483841" r:id="rId7"/>
    <p:sldLayoutId id="2147483840" r:id="rId8"/>
    <p:sldLayoutId id="2147483839" r:id="rId9"/>
    <p:sldLayoutId id="2147483838" r:id="rId10"/>
    <p:sldLayoutId id="2147483837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1617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2CBF9CEC-1FF1-4D84-BE59-0553FB0B32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7" r:id="rId2"/>
    <p:sldLayoutId id="2147483856" r:id="rId3"/>
    <p:sldLayoutId id="2147483855" r:id="rId4"/>
    <p:sldLayoutId id="2147483854" r:id="rId5"/>
    <p:sldLayoutId id="2147483853" r:id="rId6"/>
    <p:sldLayoutId id="2147483852" r:id="rId7"/>
    <p:sldLayoutId id="2147483851" r:id="rId8"/>
    <p:sldLayoutId id="2147483850" r:id="rId9"/>
    <p:sldLayoutId id="2147483849" r:id="rId10"/>
    <p:sldLayoutId id="2147483848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17408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4CC9BB91-A54A-45DA-A7AF-140AAAFA3F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68" r:id="rId2"/>
    <p:sldLayoutId id="2147483867" r:id="rId3"/>
    <p:sldLayoutId id="2147483866" r:id="rId4"/>
    <p:sldLayoutId id="2147483865" r:id="rId5"/>
    <p:sldLayoutId id="2147483864" r:id="rId6"/>
    <p:sldLayoutId id="2147483863" r:id="rId7"/>
    <p:sldLayoutId id="2147483862" r:id="rId8"/>
    <p:sldLayoutId id="2147483861" r:id="rId9"/>
    <p:sldLayoutId id="2147483860" r:id="rId10"/>
    <p:sldLayoutId id="21474838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1863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7FD07514-0EAF-4291-8B23-12FDBE0608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9" r:id="rId2"/>
    <p:sldLayoutId id="2147483878" r:id="rId3"/>
    <p:sldLayoutId id="2147483877" r:id="rId4"/>
    <p:sldLayoutId id="2147483876" r:id="rId5"/>
    <p:sldLayoutId id="2147483875" r:id="rId6"/>
    <p:sldLayoutId id="2147483874" r:id="rId7"/>
    <p:sldLayoutId id="2147483873" r:id="rId8"/>
    <p:sldLayoutId id="2147483872" r:id="rId9"/>
    <p:sldLayoutId id="2147483871" r:id="rId10"/>
    <p:sldLayoutId id="214748387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19865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66DA6DFA-280F-4CBE-9BCD-31E5E8D4EB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0" r:id="rId2"/>
    <p:sldLayoutId id="2147483889" r:id="rId3"/>
    <p:sldLayoutId id="2147483888" r:id="rId4"/>
    <p:sldLayoutId id="2147483887" r:id="rId5"/>
    <p:sldLayoutId id="2147483886" r:id="rId6"/>
    <p:sldLayoutId id="2147483885" r:id="rId7"/>
    <p:sldLayoutId id="2147483884" r:id="rId8"/>
    <p:sldLayoutId id="2147483883" r:id="rId9"/>
    <p:sldLayoutId id="2147483882" r:id="rId10"/>
    <p:sldLayoutId id="214748388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2109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979E7550-EB27-4AEE-916A-5932DFE7B1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1" r:id="rId2"/>
    <p:sldLayoutId id="2147483900" r:id="rId3"/>
    <p:sldLayoutId id="2147483899" r:id="rId4"/>
    <p:sldLayoutId id="2147483898" r:id="rId5"/>
    <p:sldLayoutId id="2147483897" r:id="rId6"/>
    <p:sldLayoutId id="2147483896" r:id="rId7"/>
    <p:sldLayoutId id="2147483895" r:id="rId8"/>
    <p:sldLayoutId id="2147483894" r:id="rId9"/>
    <p:sldLayoutId id="2147483893" r:id="rId10"/>
    <p:sldLayoutId id="214748389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22323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D93F77A5-A90C-4249-B4D3-59DD031038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2" r:id="rId2"/>
    <p:sldLayoutId id="2147483911" r:id="rId3"/>
    <p:sldLayoutId id="2147483910" r:id="rId4"/>
    <p:sldLayoutId id="2147483909" r:id="rId5"/>
    <p:sldLayoutId id="2147483908" r:id="rId6"/>
    <p:sldLayoutId id="2147483907" r:id="rId7"/>
    <p:sldLayoutId id="2147483906" r:id="rId8"/>
    <p:sldLayoutId id="2147483905" r:id="rId9"/>
    <p:sldLayoutId id="2147483904" r:id="rId10"/>
    <p:sldLayoutId id="214748390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868E661A-AABA-4B97-AD8B-739C17D1E1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5" r:id="rId2"/>
    <p:sldLayoutId id="2147483724" r:id="rId3"/>
    <p:sldLayoutId id="2147483723" r:id="rId4"/>
    <p:sldLayoutId id="2147483722" r:id="rId5"/>
    <p:sldLayoutId id="2147483721" r:id="rId6"/>
    <p:sldLayoutId id="2147483720" r:id="rId7"/>
    <p:sldLayoutId id="2147483719" r:id="rId8"/>
    <p:sldLayoutId id="2147483718" r:id="rId9"/>
    <p:sldLayoutId id="2147483717" r:id="rId10"/>
    <p:sldLayoutId id="214748371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2355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D3F985C7-5446-4E0A-B318-6A5E914082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3" r:id="rId2"/>
    <p:sldLayoutId id="2147483922" r:id="rId3"/>
    <p:sldLayoutId id="2147483921" r:id="rId4"/>
    <p:sldLayoutId id="2147483920" r:id="rId5"/>
    <p:sldLayoutId id="2147483919" r:id="rId6"/>
    <p:sldLayoutId id="2147483918" r:id="rId7"/>
    <p:sldLayoutId id="2147483917" r:id="rId8"/>
    <p:sldLayoutId id="2147483916" r:id="rId9"/>
    <p:sldLayoutId id="2147483915" r:id="rId10"/>
    <p:sldLayoutId id="214748391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24781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E4506908-AE1A-4C6A-8F5E-C407CF42AF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4" r:id="rId2"/>
    <p:sldLayoutId id="2147483933" r:id="rId3"/>
    <p:sldLayoutId id="2147483932" r:id="rId4"/>
    <p:sldLayoutId id="2147483931" r:id="rId5"/>
    <p:sldLayoutId id="2147483930" r:id="rId6"/>
    <p:sldLayoutId id="2147483929" r:id="rId7"/>
    <p:sldLayoutId id="2147483928" r:id="rId8"/>
    <p:sldLayoutId id="2147483927" r:id="rId9"/>
    <p:sldLayoutId id="2147483926" r:id="rId10"/>
    <p:sldLayoutId id="214748392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260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09D5AFEF-9FBF-4540-B9D8-CCA15C0916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5" r:id="rId2"/>
    <p:sldLayoutId id="2147483944" r:id="rId3"/>
    <p:sldLayoutId id="2147483943" r:id="rId4"/>
    <p:sldLayoutId id="2147483942" r:id="rId5"/>
    <p:sldLayoutId id="2147483941" r:id="rId6"/>
    <p:sldLayoutId id="2147483940" r:id="rId7"/>
    <p:sldLayoutId id="2147483939" r:id="rId8"/>
    <p:sldLayoutId id="2147483938" r:id="rId9"/>
    <p:sldLayoutId id="2147483937" r:id="rId10"/>
    <p:sldLayoutId id="214748393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27238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265A3583-58EB-441D-B6E8-DA75F9CA48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6" r:id="rId2"/>
    <p:sldLayoutId id="2147483955" r:id="rId3"/>
    <p:sldLayoutId id="2147483954" r:id="rId4"/>
    <p:sldLayoutId id="2147483953" r:id="rId5"/>
    <p:sldLayoutId id="2147483952" r:id="rId6"/>
    <p:sldLayoutId id="2147483951" r:id="rId7"/>
    <p:sldLayoutId id="2147483950" r:id="rId8"/>
    <p:sldLayoutId id="2147483949" r:id="rId9"/>
    <p:sldLayoutId id="2147483948" r:id="rId10"/>
    <p:sldLayoutId id="2147483947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2846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63C0899E-D043-4766-8796-FBCDA9B204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7" r:id="rId2"/>
    <p:sldLayoutId id="2147483966" r:id="rId3"/>
    <p:sldLayoutId id="2147483965" r:id="rId4"/>
    <p:sldLayoutId id="2147483964" r:id="rId5"/>
    <p:sldLayoutId id="2147483963" r:id="rId6"/>
    <p:sldLayoutId id="2147483962" r:id="rId7"/>
    <p:sldLayoutId id="2147483961" r:id="rId8"/>
    <p:sldLayoutId id="2147483960" r:id="rId9"/>
    <p:sldLayoutId id="2147483959" r:id="rId10"/>
    <p:sldLayoutId id="2147483958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29696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243D8AFC-EE56-4637-9CC3-A5DBFED441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78" r:id="rId2"/>
    <p:sldLayoutId id="2147483977" r:id="rId3"/>
    <p:sldLayoutId id="2147483976" r:id="rId4"/>
    <p:sldLayoutId id="2147483975" r:id="rId5"/>
    <p:sldLayoutId id="2147483974" r:id="rId6"/>
    <p:sldLayoutId id="2147483973" r:id="rId7"/>
    <p:sldLayoutId id="2147483972" r:id="rId8"/>
    <p:sldLayoutId id="2147483971" r:id="rId9"/>
    <p:sldLayoutId id="2147483970" r:id="rId10"/>
    <p:sldLayoutId id="214748396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3092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27C78ECF-9D97-4EA0-81D8-64F3583382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89" r:id="rId2"/>
    <p:sldLayoutId id="2147483988" r:id="rId3"/>
    <p:sldLayoutId id="2147483987" r:id="rId4"/>
    <p:sldLayoutId id="2147483986" r:id="rId5"/>
    <p:sldLayoutId id="2147483985" r:id="rId6"/>
    <p:sldLayoutId id="2147483984" r:id="rId7"/>
    <p:sldLayoutId id="2147483983" r:id="rId8"/>
    <p:sldLayoutId id="2147483982" r:id="rId9"/>
    <p:sldLayoutId id="2147483981" r:id="rId10"/>
    <p:sldLayoutId id="214748398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3215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EF3E92A8-1102-4A53-AA37-00CA9121BE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0" r:id="rId2"/>
    <p:sldLayoutId id="2147483999" r:id="rId3"/>
    <p:sldLayoutId id="2147483998" r:id="rId4"/>
    <p:sldLayoutId id="2147483997" r:id="rId5"/>
    <p:sldLayoutId id="2147483996" r:id="rId6"/>
    <p:sldLayoutId id="2147483995" r:id="rId7"/>
    <p:sldLayoutId id="2147483994" r:id="rId8"/>
    <p:sldLayoutId id="2147483993" r:id="rId9"/>
    <p:sldLayoutId id="2147483992" r:id="rId10"/>
    <p:sldLayoutId id="214748399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3338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88FAF22D-E78A-4093-8BF0-6A687ACFF7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1" r:id="rId2"/>
    <p:sldLayoutId id="2147484010" r:id="rId3"/>
    <p:sldLayoutId id="2147484009" r:id="rId4"/>
    <p:sldLayoutId id="2147484008" r:id="rId5"/>
    <p:sldLayoutId id="2147484007" r:id="rId6"/>
    <p:sldLayoutId id="2147484006" r:id="rId7"/>
    <p:sldLayoutId id="2147484005" r:id="rId8"/>
    <p:sldLayoutId id="2147484004" r:id="rId9"/>
    <p:sldLayoutId id="2147484003" r:id="rId10"/>
    <p:sldLayoutId id="214748400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3461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9703116F-D3F2-40FD-9D80-20351B91B4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2" r:id="rId2"/>
    <p:sldLayoutId id="2147484021" r:id="rId3"/>
    <p:sldLayoutId id="2147484020" r:id="rId4"/>
    <p:sldLayoutId id="2147484019" r:id="rId5"/>
    <p:sldLayoutId id="2147484018" r:id="rId6"/>
    <p:sldLayoutId id="2147484017" r:id="rId7"/>
    <p:sldLayoutId id="2147484016" r:id="rId8"/>
    <p:sldLayoutId id="2147484015" r:id="rId9"/>
    <p:sldLayoutId id="2147484014" r:id="rId10"/>
    <p:sldLayoutId id="214748401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FCE6AAD9-12A7-46A7-837E-2E695E6629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6" r:id="rId2"/>
    <p:sldLayoutId id="2147483735" r:id="rId3"/>
    <p:sldLayoutId id="2147483734" r:id="rId4"/>
    <p:sldLayoutId id="2147483733" r:id="rId5"/>
    <p:sldLayoutId id="2147483732" r:id="rId6"/>
    <p:sldLayoutId id="2147483731" r:id="rId7"/>
    <p:sldLayoutId id="2147483730" r:id="rId8"/>
    <p:sldLayoutId id="2147483729" r:id="rId9"/>
    <p:sldLayoutId id="2147483728" r:id="rId10"/>
    <p:sldLayoutId id="2147483727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35840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04B14DAE-70FF-4ECD-B7E0-E9EB53EDDA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3" r:id="rId2"/>
    <p:sldLayoutId id="2147484032" r:id="rId3"/>
    <p:sldLayoutId id="2147484031" r:id="rId4"/>
    <p:sldLayoutId id="2147484030" r:id="rId5"/>
    <p:sldLayoutId id="2147484029" r:id="rId6"/>
    <p:sldLayoutId id="2147484028" r:id="rId7"/>
    <p:sldLayoutId id="2147484027" r:id="rId8"/>
    <p:sldLayoutId id="2147484026" r:id="rId9"/>
    <p:sldLayoutId id="2147484025" r:id="rId10"/>
    <p:sldLayoutId id="214748402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3706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57A3DEAF-5FE7-4658-B0CA-038947BB9F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4" r:id="rId2"/>
    <p:sldLayoutId id="2147484043" r:id="rId3"/>
    <p:sldLayoutId id="2147484042" r:id="rId4"/>
    <p:sldLayoutId id="2147484041" r:id="rId5"/>
    <p:sldLayoutId id="2147484040" r:id="rId6"/>
    <p:sldLayoutId id="2147484039" r:id="rId7"/>
    <p:sldLayoutId id="2147484038" r:id="rId8"/>
    <p:sldLayoutId id="2147484037" r:id="rId9"/>
    <p:sldLayoutId id="2147484036" r:id="rId10"/>
    <p:sldLayoutId id="214748403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3829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1CC8AF36-2647-4E8E-87F3-7E19742C3D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5" r:id="rId2"/>
    <p:sldLayoutId id="2147484054" r:id="rId3"/>
    <p:sldLayoutId id="2147484053" r:id="rId4"/>
    <p:sldLayoutId id="2147484052" r:id="rId5"/>
    <p:sldLayoutId id="2147484051" r:id="rId6"/>
    <p:sldLayoutId id="2147484050" r:id="rId7"/>
    <p:sldLayoutId id="2147484049" r:id="rId8"/>
    <p:sldLayoutId id="2147484048" r:id="rId9"/>
    <p:sldLayoutId id="2147484047" r:id="rId10"/>
    <p:sldLayoutId id="214748404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395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2F08EF8E-C660-4791-9931-FD1878DCD1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6" r:id="rId2"/>
    <p:sldLayoutId id="2147484065" r:id="rId3"/>
    <p:sldLayoutId id="2147484064" r:id="rId4"/>
    <p:sldLayoutId id="2147484063" r:id="rId5"/>
    <p:sldLayoutId id="2147484062" r:id="rId6"/>
    <p:sldLayoutId id="2147484061" r:id="rId7"/>
    <p:sldLayoutId id="2147484060" r:id="rId8"/>
    <p:sldLayoutId id="2147484059" r:id="rId9"/>
    <p:sldLayoutId id="2147484058" r:id="rId10"/>
    <p:sldLayoutId id="2147484057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4075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EE37D98D-8812-4B25-96D9-E858D387E4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7" r:id="rId2"/>
    <p:sldLayoutId id="2147484076" r:id="rId3"/>
    <p:sldLayoutId id="2147484075" r:id="rId4"/>
    <p:sldLayoutId id="2147484074" r:id="rId5"/>
    <p:sldLayoutId id="2147484073" r:id="rId6"/>
    <p:sldLayoutId id="2147484072" r:id="rId7"/>
    <p:sldLayoutId id="2147484071" r:id="rId8"/>
    <p:sldLayoutId id="2147484070" r:id="rId9"/>
    <p:sldLayoutId id="2147484069" r:id="rId10"/>
    <p:sldLayoutId id="2147484068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4198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3B592FE8-3289-4380-BE10-91C7F8955E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88" r:id="rId2"/>
    <p:sldLayoutId id="2147484087" r:id="rId3"/>
    <p:sldLayoutId id="2147484086" r:id="rId4"/>
    <p:sldLayoutId id="2147484085" r:id="rId5"/>
    <p:sldLayoutId id="2147484084" r:id="rId6"/>
    <p:sldLayoutId id="2147484083" r:id="rId7"/>
    <p:sldLayoutId id="2147484082" r:id="rId8"/>
    <p:sldLayoutId id="2147484081" r:id="rId9"/>
    <p:sldLayoutId id="2147484080" r:id="rId10"/>
    <p:sldLayoutId id="214748407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4321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AD4E89CB-4548-44C4-96B2-DB7FECC9C0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099" r:id="rId2"/>
    <p:sldLayoutId id="2147484098" r:id="rId3"/>
    <p:sldLayoutId id="2147484097" r:id="rId4"/>
    <p:sldLayoutId id="2147484096" r:id="rId5"/>
    <p:sldLayoutId id="2147484095" r:id="rId6"/>
    <p:sldLayoutId id="2147484094" r:id="rId7"/>
    <p:sldLayoutId id="2147484093" r:id="rId8"/>
    <p:sldLayoutId id="2147484092" r:id="rId9"/>
    <p:sldLayoutId id="2147484091" r:id="rId10"/>
    <p:sldLayoutId id="214748409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4444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961F2694-3669-4D03-B57C-EA5F406884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0" r:id="rId2"/>
    <p:sldLayoutId id="2147484109" r:id="rId3"/>
    <p:sldLayoutId id="2147484108" r:id="rId4"/>
    <p:sldLayoutId id="2147484107" r:id="rId5"/>
    <p:sldLayoutId id="2147484106" r:id="rId6"/>
    <p:sldLayoutId id="2147484105" r:id="rId7"/>
    <p:sldLayoutId id="2147484104" r:id="rId8"/>
    <p:sldLayoutId id="2147484103" r:id="rId9"/>
    <p:sldLayoutId id="2147484102" r:id="rId10"/>
    <p:sldLayoutId id="214748410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4567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8B13EAF2-67C2-46E6-8A5F-CD9D713F87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1" r:id="rId2"/>
    <p:sldLayoutId id="2147484120" r:id="rId3"/>
    <p:sldLayoutId id="2147484119" r:id="rId4"/>
    <p:sldLayoutId id="2147484118" r:id="rId5"/>
    <p:sldLayoutId id="2147484117" r:id="rId6"/>
    <p:sldLayoutId id="2147484116" r:id="rId7"/>
    <p:sldLayoutId id="2147484115" r:id="rId8"/>
    <p:sldLayoutId id="2147484114" r:id="rId9"/>
    <p:sldLayoutId id="2147484113" r:id="rId10"/>
    <p:sldLayoutId id="214748411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4689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8205E4A0-F1A5-451F-9439-8A7550986C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2" r:id="rId2"/>
    <p:sldLayoutId id="2147484131" r:id="rId3"/>
    <p:sldLayoutId id="2147484130" r:id="rId4"/>
    <p:sldLayoutId id="2147484129" r:id="rId5"/>
    <p:sldLayoutId id="2147484128" r:id="rId6"/>
    <p:sldLayoutId id="2147484127" r:id="rId7"/>
    <p:sldLayoutId id="2147484126" r:id="rId8"/>
    <p:sldLayoutId id="2147484125" r:id="rId9"/>
    <p:sldLayoutId id="2147484124" r:id="rId10"/>
    <p:sldLayoutId id="214748412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A987A856-10F1-43EA-BCE6-C719D67D49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7" r:id="rId2"/>
    <p:sldLayoutId id="2147483746" r:id="rId3"/>
    <p:sldLayoutId id="2147483745" r:id="rId4"/>
    <p:sldLayoutId id="2147483744" r:id="rId5"/>
    <p:sldLayoutId id="2147483743" r:id="rId6"/>
    <p:sldLayoutId id="2147483742" r:id="rId7"/>
    <p:sldLayoutId id="2147483741" r:id="rId8"/>
    <p:sldLayoutId id="2147483740" r:id="rId9"/>
    <p:sldLayoutId id="2147483739" r:id="rId10"/>
    <p:sldLayoutId id="2147483738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48128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775A79D4-0AFA-4449-B7A6-8D883D18AF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3" r:id="rId2"/>
    <p:sldLayoutId id="2147484142" r:id="rId3"/>
    <p:sldLayoutId id="2147484141" r:id="rId4"/>
    <p:sldLayoutId id="2147484140" r:id="rId5"/>
    <p:sldLayoutId id="2147484139" r:id="rId6"/>
    <p:sldLayoutId id="2147484138" r:id="rId7"/>
    <p:sldLayoutId id="2147484137" r:id="rId8"/>
    <p:sldLayoutId id="2147484136" r:id="rId9"/>
    <p:sldLayoutId id="2147484135" r:id="rId10"/>
    <p:sldLayoutId id="214748413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4935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D43889E0-70F1-4CFC-8EAD-D910D5B897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4" r:id="rId2"/>
    <p:sldLayoutId id="2147484153" r:id="rId3"/>
    <p:sldLayoutId id="2147484152" r:id="rId4"/>
    <p:sldLayoutId id="2147484151" r:id="rId5"/>
    <p:sldLayoutId id="2147484150" r:id="rId6"/>
    <p:sldLayoutId id="2147484149" r:id="rId7"/>
    <p:sldLayoutId id="2147484148" r:id="rId8"/>
    <p:sldLayoutId id="2147484147" r:id="rId9"/>
    <p:sldLayoutId id="2147484146" r:id="rId10"/>
    <p:sldLayoutId id="214748414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50585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8280A5FC-8913-465D-97D1-05F10317E0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5" r:id="rId2"/>
    <p:sldLayoutId id="2147484164" r:id="rId3"/>
    <p:sldLayoutId id="2147484163" r:id="rId4"/>
    <p:sldLayoutId id="2147484162" r:id="rId5"/>
    <p:sldLayoutId id="2147484161" r:id="rId6"/>
    <p:sldLayoutId id="2147484160" r:id="rId7"/>
    <p:sldLayoutId id="2147484159" r:id="rId8"/>
    <p:sldLayoutId id="2147484158" r:id="rId9"/>
    <p:sldLayoutId id="2147484157" r:id="rId10"/>
    <p:sldLayoutId id="214748415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5181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4E8F657B-457D-448E-8F79-D6835CCFF9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6" r:id="rId2"/>
    <p:sldLayoutId id="2147484175" r:id="rId3"/>
    <p:sldLayoutId id="2147484174" r:id="rId4"/>
    <p:sldLayoutId id="2147484173" r:id="rId5"/>
    <p:sldLayoutId id="2147484172" r:id="rId6"/>
    <p:sldLayoutId id="2147484171" r:id="rId7"/>
    <p:sldLayoutId id="2147484170" r:id="rId8"/>
    <p:sldLayoutId id="2147484169" r:id="rId9"/>
    <p:sldLayoutId id="2147484168" r:id="rId10"/>
    <p:sldLayoutId id="2147484167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53043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9BD071F9-4D69-47B8-ABEF-86DA7C98B4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7" r:id="rId2"/>
    <p:sldLayoutId id="2147484186" r:id="rId3"/>
    <p:sldLayoutId id="2147484185" r:id="rId4"/>
    <p:sldLayoutId id="2147484184" r:id="rId5"/>
    <p:sldLayoutId id="2147484183" r:id="rId6"/>
    <p:sldLayoutId id="2147484182" r:id="rId7"/>
    <p:sldLayoutId id="2147484181" r:id="rId8"/>
    <p:sldLayoutId id="2147484180" r:id="rId9"/>
    <p:sldLayoutId id="2147484179" r:id="rId10"/>
    <p:sldLayoutId id="2147484178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5427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05396473-8B73-41F4-83E2-CA1D02F7A6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198" r:id="rId2"/>
    <p:sldLayoutId id="2147484197" r:id="rId3"/>
    <p:sldLayoutId id="2147484196" r:id="rId4"/>
    <p:sldLayoutId id="2147484195" r:id="rId5"/>
    <p:sldLayoutId id="2147484194" r:id="rId6"/>
    <p:sldLayoutId id="2147484193" r:id="rId7"/>
    <p:sldLayoutId id="2147484192" r:id="rId8"/>
    <p:sldLayoutId id="2147484191" r:id="rId9"/>
    <p:sldLayoutId id="2147484190" r:id="rId10"/>
    <p:sldLayoutId id="214748418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73AD53D0-2237-40D8-8AFB-D221335BBE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58" r:id="rId2"/>
    <p:sldLayoutId id="2147483757" r:id="rId3"/>
    <p:sldLayoutId id="2147483756" r:id="rId4"/>
    <p:sldLayoutId id="2147483755" r:id="rId5"/>
    <p:sldLayoutId id="2147483754" r:id="rId6"/>
    <p:sldLayoutId id="2147483753" r:id="rId7"/>
    <p:sldLayoutId id="2147483752" r:id="rId8"/>
    <p:sldLayoutId id="2147483751" r:id="rId9"/>
    <p:sldLayoutId id="2147483750" r:id="rId10"/>
    <p:sldLayoutId id="214748374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8569C2AC-EE76-488D-84EF-BF4F9522B2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9" r:id="rId2"/>
    <p:sldLayoutId id="2147483768" r:id="rId3"/>
    <p:sldLayoutId id="2147483767" r:id="rId4"/>
    <p:sldLayoutId id="2147483766" r:id="rId5"/>
    <p:sldLayoutId id="2147483765" r:id="rId6"/>
    <p:sldLayoutId id="2147483764" r:id="rId7"/>
    <p:sldLayoutId id="2147483763" r:id="rId8"/>
    <p:sldLayoutId id="2147483762" r:id="rId9"/>
    <p:sldLayoutId id="2147483761" r:id="rId10"/>
    <p:sldLayoutId id="21474837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2EDA6BF9-6742-4CC3-9BC3-A9BC41FD50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0" r:id="rId2"/>
    <p:sldLayoutId id="2147483779" r:id="rId3"/>
    <p:sldLayoutId id="2147483778" r:id="rId4"/>
    <p:sldLayoutId id="2147483777" r:id="rId5"/>
    <p:sldLayoutId id="2147483776" r:id="rId6"/>
    <p:sldLayoutId id="2147483775" r:id="rId7"/>
    <p:sldLayoutId id="2147483774" r:id="rId8"/>
    <p:sldLayoutId id="2147483773" r:id="rId9"/>
    <p:sldLayoutId id="2147483772" r:id="rId10"/>
    <p:sldLayoutId id="21474837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1E7483FB-8A18-4EE7-AAF6-C8B2F07050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0" r:id="rId3"/>
    <p:sldLayoutId id="2147483789" r:id="rId4"/>
    <p:sldLayoutId id="2147483788" r:id="rId5"/>
    <p:sldLayoutId id="2147483787" r:id="rId6"/>
    <p:sldLayoutId id="2147483786" r:id="rId7"/>
    <p:sldLayoutId id="2147483785" r:id="rId8"/>
    <p:sldLayoutId id="2147483784" r:id="rId9"/>
    <p:sldLayoutId id="2147483783" r:id="rId10"/>
    <p:sldLayoutId id="214748378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74EEF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ea typeface="Microsoft YaHei" charset="-122"/>
              <a:cs typeface="+mn-cs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898989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0D786ED5-BC29-4A5A-8FA7-FE220B8BD0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2" r:id="rId2"/>
    <p:sldLayoutId id="2147483801" r:id="rId3"/>
    <p:sldLayoutId id="2147483800" r:id="rId4"/>
    <p:sldLayoutId id="2147483799" r:id="rId5"/>
    <p:sldLayoutId id="2147483798" r:id="rId6"/>
    <p:sldLayoutId id="2147483797" r:id="rId7"/>
    <p:sldLayoutId id="2147483796" r:id="rId8"/>
    <p:sldLayoutId id="2147483795" r:id="rId9"/>
    <p:sldLayoutId id="2147483794" r:id="rId10"/>
    <p:sldLayoutId id="214748379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3" name="Text Box 1"/>
          <p:cNvSpPr txBox="1">
            <a:spLocks noChangeArrowheads="1"/>
          </p:cNvSpPr>
          <p:nvPr/>
        </p:nvSpPr>
        <p:spPr bwMode="auto">
          <a:xfrm>
            <a:off x="684213" y="908720"/>
            <a:ext cx="7954962" cy="2664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000" b="1" dirty="0">
                <a:solidFill>
                  <a:srgbClr val="000000"/>
                </a:solidFill>
              </a:rPr>
              <a:t>МЕРОПРИЯТИЯ ПО СНИЖЕНИЮ СМЕРТНОСТИ ЛИЦ С ПСИХИЧЕСКИМИ РАССТРОЙСТВАМИ, СОСТОЯЩИМИ ПОД ДИСПАНСЕРНЫМ НАБЛЮДЕНИЕМ ПСИХИАТРОВ,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000" b="1" dirty="0">
                <a:solidFill>
                  <a:srgbClr val="000000"/>
                </a:solidFill>
              </a:rPr>
              <a:t>В КРАСНОДАРСКОМ КРАЕ</a:t>
            </a:r>
          </a:p>
        </p:txBody>
      </p:sp>
      <p:sp>
        <p:nvSpPr>
          <p:cNvPr id="556034" name="Text Box 1"/>
          <p:cNvSpPr txBox="1">
            <a:spLocks noChangeArrowheads="1"/>
          </p:cNvSpPr>
          <p:nvPr/>
        </p:nvSpPr>
        <p:spPr bwMode="auto">
          <a:xfrm>
            <a:off x="836613" y="5445844"/>
            <a:ext cx="7954962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solidFill>
                  <a:srgbClr val="000000"/>
                </a:solidFill>
              </a:rPr>
              <a:t>Краснодар,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solidFill>
                  <a:srgbClr val="000000"/>
                </a:solidFill>
              </a:rPr>
              <a:t>20.09.2023г.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4571999" y="4077072"/>
            <a:ext cx="4371975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ru-RU" sz="1400" dirty="0">
                <a:solidFill>
                  <a:schemeClr val="tx1"/>
                </a:solidFill>
              </a:rPr>
              <a:t>Шапошников Н.Н., главный внештатный специалист психиатр Министерства здравоохранения Краснодарского края, заместитель главного врача по медицинской части ГБУЗ СПБ № 7 МЗ КК, г. Краснодар.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4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496944" cy="1210146"/>
          </a:xfrm>
        </p:spPr>
        <p:txBody>
          <a:bodyPr/>
          <a:lstStyle/>
          <a:p>
            <a:r>
              <a:rPr lang="ru-RU" sz="2800" b="1" dirty="0"/>
              <a:t>ПОБОЧНЫЕ ЭФФЕКТЫ ПРИ ЛЕЧЕНИИ ПСИХОТРОПНЫМИ СРЕДСТВАМИ</a:t>
            </a:r>
            <a:br>
              <a:rPr lang="ru-RU" sz="2800" b="1" dirty="0"/>
            </a:br>
            <a:endParaRPr lang="ru-RU" sz="1350" b="1" dirty="0"/>
          </a:p>
        </p:txBody>
      </p:sp>
      <p:sp>
        <p:nvSpPr>
          <p:cNvPr id="565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911" y="1412776"/>
            <a:ext cx="8224837" cy="5040560"/>
          </a:xfrm>
        </p:spPr>
        <p:txBody>
          <a:bodyPr/>
          <a:lstStyle/>
          <a:p>
            <a:r>
              <a:rPr lang="ru-RU" sz="1800" dirty="0"/>
              <a:t>	</a:t>
            </a:r>
            <a:r>
              <a:rPr lang="ru-RU" sz="1800" b="1" u="sng" dirty="0"/>
              <a:t>Антидепрессанты. </a:t>
            </a:r>
          </a:p>
          <a:p>
            <a:pPr algn="just"/>
            <a:r>
              <a:rPr lang="ru-RU" sz="1800" dirty="0"/>
              <a:t>Побочные действия на сердечно-сосудистую систему проявляются гипотензией, синусовой тахикардией, аритмией, нарушением атриовентрикулярной проводимости. </a:t>
            </a:r>
          </a:p>
          <a:p>
            <a:pPr algn="just"/>
            <a:r>
              <a:rPr lang="ru-RU" sz="1800" dirty="0"/>
              <a:t>Побочные эффекты, связанные с кроветворной системой: угнетение функции костного мозга, лейкопении, агранулоцитоз, тромбоцитопении, гемолитическая анемия. </a:t>
            </a:r>
          </a:p>
          <a:p>
            <a:pPr algn="just"/>
            <a:r>
              <a:rPr lang="ru-RU" sz="1800" dirty="0"/>
              <a:t>Прочие побочные явления: нарушение аккомодации, повышение внутриглазного давления, гипо- или атония кишечника (запоры), задержка мочеиспускания (чаще при приеме традиционных трициклических антидепрессантов и связаны с их холинолитическим действием). </a:t>
            </a:r>
          </a:p>
          <a:p>
            <a:pPr algn="just"/>
            <a:r>
              <a:rPr lang="ru-RU" sz="1800" dirty="0"/>
              <a:t> </a:t>
            </a:r>
            <a:r>
              <a:rPr lang="ru-RU" sz="1800" b="1" dirty="0"/>
              <a:t>	</a:t>
            </a:r>
            <a:r>
              <a:rPr lang="ru-RU" sz="1800" b="1" u="sng" dirty="0"/>
              <a:t>Транквилизаторы. </a:t>
            </a:r>
          </a:p>
          <a:p>
            <a:pPr algn="just"/>
            <a:r>
              <a:rPr lang="ru-RU" sz="1800" dirty="0"/>
              <a:t>Побочные эффекты в виде гипотонии, запоров, тошноты, задержки или недержании мочи, снижении либидо, возможно угнетение дыхательного центра.</a:t>
            </a:r>
          </a:p>
        </p:txBody>
      </p:sp>
    </p:spTree>
    <p:extLst>
      <p:ext uri="{BB962C8B-B14F-4D97-AF65-F5344CB8AC3E}">
        <p14:creationId xmlns:p14="http://schemas.microsoft.com/office/powerpoint/2010/main" val="4059554538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497192" cy="1425575"/>
          </a:xfrm>
        </p:spPr>
        <p:txBody>
          <a:bodyPr/>
          <a:lstStyle/>
          <a:p>
            <a:r>
              <a:rPr lang="ru-RU" sz="3200" dirty="0"/>
              <a:t>Методы своевременной диагностики побочных эффектов психофармакотерапии</a:t>
            </a:r>
          </a:p>
        </p:txBody>
      </p:sp>
      <p:sp>
        <p:nvSpPr>
          <p:cNvPr id="566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4837" cy="4608513"/>
          </a:xfrm>
        </p:spPr>
        <p:txBody>
          <a:bodyPr/>
          <a:lstStyle/>
          <a:p>
            <a:pPr algn="just"/>
            <a:r>
              <a:rPr lang="ru-RU" sz="2100" u="sng" dirty="0"/>
              <a:t>Метаболический синдром</a:t>
            </a:r>
            <a:r>
              <a:rPr lang="ru-RU" sz="2100" dirty="0"/>
              <a:t>: 	 контроль АД, объём талии (периметр в см.), уровня глюкозы крови, холестерина, ТГ, ХС ЛПВП, регулярный осмотр терапевта/эндокринолога.</a:t>
            </a:r>
          </a:p>
          <a:p>
            <a:pPr algn="just"/>
            <a:r>
              <a:rPr lang="ru-RU" sz="2100" u="sng" dirty="0"/>
              <a:t>Вторичный паркинсонизм</a:t>
            </a:r>
            <a:r>
              <a:rPr lang="ru-RU" sz="2100" dirty="0"/>
              <a:t>: 	своевременный осмотр невролога.</a:t>
            </a:r>
          </a:p>
          <a:p>
            <a:pPr algn="just"/>
            <a:r>
              <a:rPr lang="ru-RU" sz="2100" u="sng" dirty="0"/>
              <a:t>Нарушения кроветворения</a:t>
            </a:r>
            <a:r>
              <a:rPr lang="ru-RU" sz="2100" dirty="0"/>
              <a:t>: 	ОАК с лейкоформулой, регулярный осмотр терапевта.</a:t>
            </a:r>
          </a:p>
          <a:p>
            <a:pPr algn="just"/>
            <a:r>
              <a:rPr lang="ru-RU" sz="2100" u="sng" dirty="0"/>
              <a:t>Кардиотоксичность</a:t>
            </a:r>
            <a:r>
              <a:rPr lang="ru-RU" sz="2100" dirty="0"/>
              <a:t>: 		ЭКГ, регулярный осмотр терапевта/кардиолога.</a:t>
            </a:r>
          </a:p>
          <a:p>
            <a:pPr algn="just"/>
            <a:r>
              <a:rPr lang="ru-RU" sz="2100" u="sng" dirty="0"/>
              <a:t>Нарушения мочеиспускания</a:t>
            </a:r>
            <a:r>
              <a:rPr lang="ru-RU" sz="2100" dirty="0"/>
              <a:t>: УЗИ МПС, регулярный осмотр уролога с оценкой общего анализа на ПСА.</a:t>
            </a:r>
          </a:p>
          <a:p>
            <a:pPr algn="just"/>
            <a:r>
              <a:rPr lang="ru-RU" sz="2100" dirty="0"/>
              <a:t>Прочие:  своевременные профилактические медицинские осмотры и диспансеризация.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8654"/>
            <a:ext cx="8224838" cy="778098"/>
          </a:xfrm>
        </p:spPr>
        <p:txBody>
          <a:bodyPr/>
          <a:lstStyle/>
          <a:p>
            <a:r>
              <a:rPr lang="ru-RU" dirty="0"/>
              <a:t>ДИСПАНСЕРИЗАЦИЯ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568952" cy="460851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900" dirty="0"/>
              <a:t>Согласно пункта 5 приложения к приказу МЗ РФ от 27 апреля 2021 года №404н «Об утверждении Порядка проведения профилактического медицинского осмотра и диспансеризации определенных групп взрослого населения»:</a:t>
            </a:r>
          </a:p>
          <a:p>
            <a:pPr algn="just">
              <a:lnSpc>
                <a:spcPct val="80000"/>
              </a:lnSpc>
            </a:pPr>
            <a:r>
              <a:rPr lang="ru-RU" sz="1900" dirty="0"/>
              <a:t> «Диспансеризация проводится:</a:t>
            </a:r>
          </a:p>
          <a:p>
            <a:pPr algn="just">
              <a:lnSpc>
                <a:spcPct val="80000"/>
              </a:lnSpc>
            </a:pPr>
            <a:r>
              <a:rPr lang="ru-RU" sz="1900" dirty="0"/>
              <a:t>1) 1 раз в три года в возрасте от 18 до 39 лет включительно;</a:t>
            </a:r>
          </a:p>
          <a:p>
            <a:pPr algn="just">
              <a:lnSpc>
                <a:spcPct val="80000"/>
              </a:lnSpc>
            </a:pPr>
            <a:r>
              <a:rPr lang="ru-RU" sz="1900" dirty="0"/>
              <a:t>2) ежегодно в возрасте 40 лет и старше, а также в отношении отдельных категорий граждан». </a:t>
            </a:r>
          </a:p>
          <a:p>
            <a:pPr algn="just"/>
            <a:r>
              <a:rPr lang="ru-RU" sz="1900" dirty="0"/>
              <a:t>Согласно пункту 19 Приложения к приказу Минздрава России                   от 26.10.2017г. №869н «Порядок проведения диспансеризации определенных групп взрослого населения»: </a:t>
            </a:r>
          </a:p>
          <a:p>
            <a:pPr algn="just"/>
            <a:r>
              <a:rPr lang="ru-RU" sz="1900" dirty="0"/>
              <a:t>19. Основными критериями эффективности диспансеризации взрослого населения являются:</a:t>
            </a:r>
          </a:p>
          <a:p>
            <a:pPr algn="just"/>
            <a:r>
              <a:rPr lang="ru-RU" sz="1900" dirty="0"/>
              <a:t>1) охват диспансеризацией населения, подлежащего диспансеризации    в текущем году (плановое значение - не менее 63%)».</a:t>
            </a:r>
          </a:p>
          <a:p>
            <a:pPr algn="just">
              <a:lnSpc>
                <a:spcPct val="80000"/>
              </a:lnSpc>
            </a:pPr>
            <a:endParaRPr lang="ru-RU" sz="1600" dirty="0"/>
          </a:p>
          <a:p>
            <a:pPr algn="just">
              <a:lnSpc>
                <a:spcPct val="80000"/>
              </a:lnSpc>
            </a:pPr>
            <a:endParaRPr lang="ru-RU" sz="2500" dirty="0"/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80728"/>
            <a:ext cx="8208912" cy="5544616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000" dirty="0"/>
              <a:t>     «…Диспансеризация и профилактические осмотры помогают вовремя выявить заболевание на ранней стадии, оказать необходимую помощь и спасти жизнь и здоровье пациента.       В России уделяется большое внимание профилактическим мероприятиям. Так, в 2022 году диспансеризацию                       и профилактические осмотры прошли почти 68 млн человек.</a:t>
            </a:r>
          </a:p>
          <a:p>
            <a:pPr algn="just">
              <a:lnSpc>
                <a:spcPct val="80000"/>
              </a:lnSpc>
            </a:pPr>
            <a:r>
              <a:rPr lang="ru-RU" sz="2000" dirty="0"/>
              <a:t>     На 2023 год  — это 87 миллионов — 59,7 % населения нашей страны. Борьба с </a:t>
            </a:r>
            <a:r>
              <a:rPr lang="ru-RU" sz="2000" dirty="0" err="1"/>
              <a:t>онкозаболеваниями</a:t>
            </a:r>
            <a:r>
              <a:rPr lang="ru-RU" sz="2000" dirty="0"/>
              <a:t> - ещё один приоритет государственной политики в сфере здравоохранения. Их выявление на ранней стадии принципиально для своевременности начала лечения. Впервые в прошлом году диагностика на ранних стадиях — на первой и второй стадиях — составила 59,5 процента. Это самый высокий показатель вообще за всю историю Российской Федерации. Это работает, и по онкологии результатом стало снижение смертности за время реализации проекта — более 7,5 процента по сравнению с 2019 годом…»</a:t>
            </a:r>
          </a:p>
          <a:p>
            <a:pPr algn="just">
              <a:lnSpc>
                <a:spcPct val="80000"/>
              </a:lnSpc>
            </a:pPr>
            <a:r>
              <a:rPr lang="ru-RU" sz="2000" dirty="0"/>
              <a:t>     </a:t>
            </a:r>
            <a:r>
              <a:rPr lang="ru-RU" sz="1600" dirty="0"/>
              <a:t>(Министр здравоохранения Российской Федерации Михаил Альбертович Мурашко)</a:t>
            </a:r>
          </a:p>
          <a:p>
            <a:pPr algn="just">
              <a:lnSpc>
                <a:spcPct val="8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90773384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50665" y="620688"/>
            <a:ext cx="8224838" cy="1282154"/>
          </a:xfrm>
        </p:spPr>
        <p:txBody>
          <a:bodyPr/>
          <a:lstStyle/>
          <a:p>
            <a:r>
              <a:rPr lang="ru-RU" sz="2800" dirty="0"/>
              <a:t>Основные мероприятия по охвату профилактическими медицинскими осмотрами лиц, состоящих под диспансерным наблюдением у врача психиатра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060848"/>
            <a:ext cx="8568952" cy="4392488"/>
          </a:xfrm>
        </p:spPr>
        <p:txBody>
          <a:bodyPr/>
          <a:lstStyle/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ru-RU" sz="1700" dirty="0"/>
              <a:t>С целью раннего выявления возможных побочных эффектов психофармакотерапии и профилактики предотвратимых причин смертности необходимо своевременное обследование лиц с риском развития соответствующих заболеваний (сердечно-сосудистого риска, онкологического риска, риска лёгочных заболеваний и т.д.) своевременно обследовать              в медицинских организациях. </a:t>
            </a: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ru-RU" sz="1700" dirty="0"/>
              <a:t>Врачам-психиатрам психиатрических диспансеров, психиатрических кабинетов ЦРБ и проч. своевременно направлять на профилактические медицинские осмотры, в т.ч. диспансеризацию, лиц с психическими расстройствами, находящихся под диспансерным наблюдением. </a:t>
            </a: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ru-RU" sz="1700" dirty="0"/>
              <a:t>Разместить визуальную агитацию по направлению пациентов на прохождение профилактических мероприятий.</a:t>
            </a: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ru-RU" sz="1700" dirty="0"/>
              <a:t>Проактивное приглашение пациентов к прохождению </a:t>
            </a:r>
            <a:r>
              <a:rPr lang="ru-RU" sz="1700"/>
              <a:t>профилактических осмотров.</a:t>
            </a:r>
            <a:endParaRPr lang="ru-RU" sz="1700" dirty="0"/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ru-RU" sz="1700" dirty="0"/>
              <a:t>Проведение ПМО сельским жителям в условиях </a:t>
            </a:r>
            <a:r>
              <a:rPr lang="ru-RU" sz="1700" dirty="0" err="1"/>
              <a:t>ФАПов</a:t>
            </a:r>
            <a:r>
              <a:rPr lang="ru-RU" sz="1700" dirty="0"/>
              <a:t> и врачебных амбулаторий.</a:t>
            </a:r>
          </a:p>
        </p:txBody>
      </p:sp>
    </p:spTree>
    <p:extLst>
      <p:ext uri="{BB962C8B-B14F-4D97-AF65-F5344CB8AC3E}">
        <p14:creationId xmlns:p14="http://schemas.microsoft.com/office/powerpoint/2010/main" val="52599589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7" name="Text Box 1"/>
          <p:cNvSpPr txBox="1">
            <a:spLocks noChangeArrowheads="1"/>
          </p:cNvSpPr>
          <p:nvPr/>
        </p:nvSpPr>
        <p:spPr bwMode="auto">
          <a:xfrm>
            <a:off x="457200" y="278606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dirty="0">
                <a:solidFill>
                  <a:srgbClr val="0000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4838" cy="1426170"/>
          </a:xfrm>
        </p:spPr>
        <p:txBody>
          <a:bodyPr/>
          <a:lstStyle/>
          <a:p>
            <a:pPr marL="9525" marR="3810" indent="21431">
              <a:spcBef>
                <a:spcPts val="79"/>
              </a:spcBef>
            </a:pPr>
            <a:r>
              <a:rPr lang="ru-RU" sz="3200" b="1" dirty="0">
                <a:solidFill>
                  <a:prstClr val="black"/>
                </a:solidFill>
                <a:cs typeface="Arial"/>
              </a:rPr>
              <a:t>Первичная специализированная психиатрическая </a:t>
            </a:r>
            <a:br>
              <a:rPr lang="ru-RU" sz="3200" b="1" dirty="0">
                <a:solidFill>
                  <a:prstClr val="black"/>
                </a:solidFill>
                <a:cs typeface="Arial"/>
              </a:rPr>
            </a:br>
            <a:r>
              <a:rPr lang="ru-RU" sz="3200" b="1" spc="-4" dirty="0">
                <a:solidFill>
                  <a:prstClr val="black"/>
                </a:solidFill>
                <a:cs typeface="Arial"/>
              </a:rPr>
              <a:t>медико- санитарная</a:t>
            </a:r>
            <a:r>
              <a:rPr lang="ru-RU" sz="3200" b="1" spc="-56" dirty="0">
                <a:solidFill>
                  <a:prstClr val="black"/>
                </a:solidFill>
                <a:cs typeface="Arial"/>
              </a:rPr>
              <a:t> </a:t>
            </a:r>
            <a:r>
              <a:rPr lang="ru-RU" sz="3200" b="1" dirty="0">
                <a:solidFill>
                  <a:prstClr val="black"/>
                </a:solidFill>
                <a:cs typeface="Arial"/>
              </a:rPr>
              <a:t>помощь</a:t>
            </a:r>
            <a:endParaRPr lang="ru-RU" sz="32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559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16832"/>
            <a:ext cx="8224837" cy="4536504"/>
          </a:xfrm>
        </p:spPr>
        <p:txBody>
          <a:bodyPr/>
          <a:lstStyle/>
          <a:p>
            <a:pPr marL="12700" marR="5080" algn="ctr">
              <a:spcBef>
                <a:spcPts val="100"/>
              </a:spcBef>
            </a:pPr>
            <a:r>
              <a:rPr lang="ru-RU" sz="2800" spc="-20" dirty="0">
                <a:solidFill>
                  <a:prstClr val="black"/>
                </a:solidFill>
              </a:rPr>
              <a:t>6</a:t>
            </a:r>
            <a:r>
              <a:rPr lang="en-US" sz="2800" spc="-20" dirty="0">
                <a:solidFill>
                  <a:prstClr val="black"/>
                </a:solidFill>
              </a:rPr>
              <a:t>4</a:t>
            </a:r>
            <a:r>
              <a:rPr lang="ru-RU" sz="2800" spc="-20" dirty="0">
                <a:solidFill>
                  <a:prstClr val="black"/>
                </a:solidFill>
              </a:rPr>
              <a:t> кабинета врача психиатра детского,</a:t>
            </a:r>
          </a:p>
          <a:p>
            <a:pPr marL="12700" marR="5080" algn="ctr">
              <a:spcBef>
                <a:spcPts val="100"/>
              </a:spcBef>
            </a:pPr>
            <a:r>
              <a:rPr lang="ru-RU" sz="2800" spc="-20" dirty="0">
                <a:solidFill>
                  <a:prstClr val="black"/>
                </a:solidFill>
              </a:rPr>
              <a:t>83 кабинета врача психиатра:</a:t>
            </a:r>
            <a:br>
              <a:rPr lang="ru-RU" sz="2800" spc="-20" dirty="0">
                <a:solidFill>
                  <a:prstClr val="black"/>
                </a:solidFill>
              </a:rPr>
            </a:br>
            <a:r>
              <a:rPr lang="ru-RU" sz="2800" spc="-20" dirty="0">
                <a:solidFill>
                  <a:prstClr val="black"/>
                </a:solidFill>
              </a:rPr>
              <a:t>ГБУЗ «ПНД №2», ГБУЗ «ПНД №3», ГБУЗ «ПНД №4», ГБУЗ «Ейский ПНД», ГБУЗ «Геленджикский ПНД»</a:t>
            </a:r>
            <a:r>
              <a:rPr lang="ru-RU" sz="2800" spc="-20" dirty="0">
                <a:solidFill>
                  <a:prstClr val="black"/>
                </a:solidFill>
                <a:cs typeface="Arial"/>
              </a:rPr>
              <a:t>, </a:t>
            </a:r>
            <a:r>
              <a:rPr lang="ru-RU" sz="2800" spc="-20" dirty="0">
                <a:solidFill>
                  <a:prstClr val="black"/>
                </a:solidFill>
              </a:rPr>
              <a:t>диспансерных отделениях психиатрических больниц </a:t>
            </a:r>
          </a:p>
          <a:p>
            <a:pPr marL="12700" marR="5080" algn="ctr">
              <a:spcBef>
                <a:spcPts val="100"/>
              </a:spcBef>
            </a:pPr>
            <a:r>
              <a:rPr lang="ru-RU" sz="2800" spc="-20" dirty="0">
                <a:solidFill>
                  <a:prstClr val="black"/>
                </a:solidFill>
              </a:rPr>
              <a:t>(ГБУЗ «СКПБ №1», ГБУЗ «СПБ №7»),                 в психиатрических кабинетах 33 ЦРБ и 3 ГБ, Белореченском филиале ГБУЗ «НД», Лабинском филиале ГБУЗ «СПБ №6»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4838" cy="1930226"/>
          </a:xfrm>
        </p:spPr>
        <p:txBody>
          <a:bodyPr/>
          <a:lstStyle/>
          <a:p>
            <a:r>
              <a:rPr lang="ru-RU" sz="3200" b="1" dirty="0"/>
              <a:t>Информация о лицах с психическими расстройствами, состоящими под диспансерным наблюдением психиатра</a:t>
            </a:r>
          </a:p>
        </p:txBody>
      </p:sp>
      <p:sp>
        <p:nvSpPr>
          <p:cNvPr id="559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2492896"/>
            <a:ext cx="8224837" cy="4176365"/>
          </a:xfrm>
        </p:spPr>
        <p:txBody>
          <a:bodyPr/>
          <a:lstStyle/>
          <a:p>
            <a:pPr algn="just"/>
            <a:r>
              <a:rPr lang="ru-RU" sz="1800" dirty="0"/>
              <a:t>На 01.07.2023г. в медицинских организациях, подведомственных министерству здравоохранения Краснодарского края зарегистрировано 143559 человек, страдающих психическими расстройствами, </a:t>
            </a:r>
          </a:p>
          <a:p>
            <a:pPr algn="just"/>
            <a:r>
              <a:rPr lang="ru-RU" sz="1800" dirty="0"/>
              <a:t>из них состоит под диспансерным наблюдением врачей – психиатров 27 337 пациентов, </a:t>
            </a:r>
          </a:p>
          <a:p>
            <a:pPr algn="just"/>
            <a:r>
              <a:rPr lang="ru-RU" sz="1800" dirty="0"/>
              <a:t>из числа которых, лиц, страдающих хроническими и затяжными психическими расстройствами с тяжелыми, стойкими или часто обостряющимися болезненными проявлениями, склонных                      к общественно - опасным действиям, состоящих под активным диспансерным наблюдением врачей – психиатров (АДН) – 998, </a:t>
            </a:r>
          </a:p>
          <a:p>
            <a:pPr algn="just"/>
            <a:r>
              <a:rPr lang="ru-RU" sz="1800" dirty="0"/>
              <a:t>из которых направленных судом на амбулаторное принудительное наблюдение и лечение у врача – психиатра – 299.</a:t>
            </a:r>
          </a:p>
        </p:txBody>
      </p:sp>
    </p:spTree>
    <p:extLst>
      <p:ext uri="{BB962C8B-B14F-4D97-AF65-F5344CB8AC3E}">
        <p14:creationId xmlns:p14="http://schemas.microsoft.com/office/powerpoint/2010/main" val="286087279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1" y="764704"/>
            <a:ext cx="7920880" cy="5544616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endParaRPr lang="ru-RU" sz="1600" dirty="0"/>
          </a:p>
          <a:p>
            <a:pPr algn="ctr">
              <a:lnSpc>
                <a:spcPct val="90000"/>
              </a:lnSpc>
            </a:pPr>
            <a:r>
              <a:rPr lang="ru-RU" dirty="0"/>
              <a:t>   </a:t>
            </a:r>
            <a:r>
              <a:rPr lang="ru-RU" sz="3600" dirty="0"/>
              <a:t>Ниже приведён анализ изучения причин смертности 1299 больных (73,3% от всех умерших лиц         с психическими расстройствами, состоявших под диспансерным наблюдением врача психиатра) за 2020г и 2021г. по таблицам повозрастной смертности медицинских организаций.</a:t>
            </a:r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4837" cy="2016522"/>
          </a:xfrm>
        </p:spPr>
        <p:txBody>
          <a:bodyPr/>
          <a:lstStyle/>
          <a:p>
            <a:r>
              <a:rPr lang="ru-RU" sz="3200" b="1" dirty="0"/>
              <a:t>Анализ смертности лиц, состоящих под диспансерным наблюдением         у врача психиатра Краснодарского края по полу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2420888"/>
            <a:ext cx="8224837" cy="388843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000" dirty="0"/>
              <a:t>При анализе по полу и по годам выявлено, что среди умерших пациентов, состоявших под диспансерным наблюдением врача психиатра преобладали лица женского пола: в 2020г - 57,2%,     в 2021г - 54,5%, в среднем за 2020г и 2021г - 55,6%.</a:t>
            </a:r>
          </a:p>
          <a:p>
            <a:pPr algn="just">
              <a:lnSpc>
                <a:spcPct val="80000"/>
              </a:lnSpc>
            </a:pPr>
            <a:r>
              <a:rPr lang="ru-RU" sz="2000" dirty="0"/>
              <a:t>При анализе по полу и по возрастам выявлено, что среди умерших             в </a:t>
            </a:r>
            <a:r>
              <a:rPr lang="ru-RU" sz="2000" u="sng" dirty="0"/>
              <a:t>трудоспособном возрасте</a:t>
            </a:r>
            <a:r>
              <a:rPr lang="ru-RU" sz="2000" dirty="0"/>
              <a:t> преобладали лица мужского пола:   в 2020г - 59,2%, в 2021г - 61,4%,  в среднем за 2020г и 2021г - 60,5%, а </a:t>
            </a:r>
            <a:r>
              <a:rPr lang="ru-RU" sz="2000" u="sng" dirty="0"/>
              <a:t>в возрасте 60 лет и старше</a:t>
            </a:r>
            <a:r>
              <a:rPr lang="ru-RU" sz="2000" dirty="0"/>
              <a:t> - лица женского пола:          в 2020г - 62,3%, в 2021г - 59,9%, в среднем за 2020г и 2021г - 60,9%. </a:t>
            </a:r>
          </a:p>
          <a:p>
            <a:pPr algn="just">
              <a:lnSpc>
                <a:spcPct val="80000"/>
              </a:lnSpc>
            </a:pPr>
            <a:r>
              <a:rPr lang="ru-RU" sz="2000" dirty="0"/>
              <a:t>Данное распределение подтверждается сведениями Росстата                    и Краснодарстата о повозрастной смертности: в возрасте 60 лет           и старше лица женского пола преобладают. 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74258" y="188640"/>
            <a:ext cx="8224838" cy="1656928"/>
          </a:xfrm>
        </p:spPr>
        <p:txBody>
          <a:bodyPr/>
          <a:lstStyle/>
          <a:p>
            <a:r>
              <a:rPr lang="ru-RU" sz="2800" b="1" dirty="0"/>
              <a:t>Анализ смертности лиц, состоящих под диспансерным наблюдением у врача психиатра по нозологиям психических расстройств</a:t>
            </a:r>
          </a:p>
        </p:txBody>
      </p:sp>
      <p:graphicFrame>
        <p:nvGraphicFramePr>
          <p:cNvPr id="563693" name="Group 4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947996"/>
              </p:ext>
            </p:extLst>
          </p:nvPr>
        </p:nvGraphicFramePr>
        <p:xfrm>
          <a:off x="457200" y="1988840"/>
          <a:ext cx="8175625" cy="4020616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873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387"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№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F8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Код психического расстройства больного по МКБ-10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F8F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2020г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2021г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Прирост 2021/2020г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F8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чел.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%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чел.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%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(абс. между процентами)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F8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F00.х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22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4,1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24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3,1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-1,0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F01.х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132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24,7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167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21,9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-2,8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F02.х-F03.х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34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6,4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56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7,3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1,0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F04.х-F06.х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30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5,6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40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5,2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-0,4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F07.х-F09.х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124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23,2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184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24,1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0,9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4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F20.х-F29.х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143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26,7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233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30,5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3,6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4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F30.х-F39.х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1,9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15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2,0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0,1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4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F60.х-F69.х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0,2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0,4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0,2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4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F70.х-F79.х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39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7,2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42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5,5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-1,7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301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535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100,0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764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100,0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4838" cy="1440160"/>
          </a:xfrm>
        </p:spPr>
        <p:txBody>
          <a:bodyPr/>
          <a:lstStyle/>
          <a:p>
            <a:r>
              <a:rPr lang="ru-RU" sz="2800" b="1" dirty="0"/>
              <a:t>Характеристика смертности лиц, состоящих под диспансерным наблюдением у врача психиатра за 2021г</a:t>
            </a:r>
          </a:p>
        </p:txBody>
      </p:sp>
      <p:sp>
        <p:nvSpPr>
          <p:cNvPr id="564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679" y="1700808"/>
            <a:ext cx="8224837" cy="4896544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800" dirty="0"/>
              <a:t>Смертность лиц, состоящих под диспансерным наблюдением у врача психиатра среди нозологий психических расстройств в 2021г распределилась следующим образом: </a:t>
            </a:r>
          </a:p>
          <a:p>
            <a:pPr algn="just">
              <a:lnSpc>
                <a:spcPct val="80000"/>
              </a:lnSpc>
            </a:pPr>
            <a:r>
              <a:rPr lang="ru-RU" sz="1800" dirty="0"/>
              <a:t>1 ранговое место – F20.х (30,4%, прирост к 2020г = 3,6%), </a:t>
            </a:r>
          </a:p>
          <a:p>
            <a:pPr algn="just">
              <a:lnSpc>
                <a:spcPct val="80000"/>
              </a:lnSpc>
            </a:pPr>
            <a:r>
              <a:rPr lang="ru-RU" sz="1800" dirty="0"/>
              <a:t>2 ранговое место – F07.х (24,1%, прирост к 2020г = 0,9%), </a:t>
            </a:r>
          </a:p>
          <a:p>
            <a:pPr algn="just">
              <a:lnSpc>
                <a:spcPct val="80000"/>
              </a:lnSpc>
            </a:pPr>
            <a:r>
              <a:rPr lang="ru-RU" sz="1800" dirty="0"/>
              <a:t>3 ранговое место – F01.х (21,9%, убыль к 2020г =  -2,8%), </a:t>
            </a:r>
          </a:p>
          <a:p>
            <a:pPr algn="just">
              <a:lnSpc>
                <a:spcPct val="80000"/>
              </a:lnSpc>
            </a:pPr>
            <a:r>
              <a:rPr lang="ru-RU" sz="1800" dirty="0"/>
              <a:t>4 ранговое место – F02.х-F03.х (7,3%, прирост к 2020г =1,0%), </a:t>
            </a:r>
          </a:p>
          <a:p>
            <a:pPr algn="just">
              <a:lnSpc>
                <a:spcPct val="80000"/>
              </a:lnSpc>
            </a:pPr>
            <a:r>
              <a:rPr lang="ru-RU" sz="1800" dirty="0"/>
              <a:t>5 ранговое место – F70.х (5,4%, убыль  к 2020г = -1,7%). </a:t>
            </a:r>
          </a:p>
          <a:p>
            <a:pPr algn="ctr">
              <a:lnSpc>
                <a:spcPct val="80000"/>
              </a:lnSpc>
            </a:pPr>
            <a:r>
              <a:rPr lang="ru-RU" sz="1800" dirty="0"/>
              <a:t>Изменение структуры смертности по нозологиям: </a:t>
            </a:r>
          </a:p>
          <a:p>
            <a:pPr algn="just">
              <a:lnSpc>
                <a:spcPct val="80000"/>
              </a:lnSpc>
            </a:pPr>
            <a:r>
              <a:rPr lang="ru-RU" sz="1800" dirty="0"/>
              <a:t>В 2021г по сравнению с 2020г смертность от F07.х поднялась с 3 места (23,2%) на 2 место (24,1%), смертность от F01.х опустилась со 2 места (24,7%)  на 3 место (21,9%), смертность от F02.х-F03.х  поднялась  с 5 места (6,4%) на 4 место (7,3%), а смертность от F70.х опустилась с 4  места (7,1%) на 5 место (5,4%).</a:t>
            </a:r>
          </a:p>
          <a:p>
            <a:pPr algn="just">
              <a:lnSpc>
                <a:spcPct val="80000"/>
              </a:lnSpc>
            </a:pPr>
            <a:r>
              <a:rPr lang="ru-RU" sz="1800" dirty="0"/>
              <a:t>В целом в структуре смертности среди лиц, состоящих под диспансерным наблюдением у врача психиатра, доля больных с органическими психическими расстройствами  (F00.х - F07.х-F09.х) снизилась на 2,3%: с 63,9% (2020г) до 61,6%,  сохранив за собой лидирующее место. </a:t>
            </a: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8224838" cy="1224880"/>
          </a:xfrm>
        </p:spPr>
        <p:txBody>
          <a:bodyPr/>
          <a:lstStyle/>
          <a:p>
            <a:r>
              <a:rPr lang="ru-RU" sz="2400" b="1" dirty="0"/>
              <a:t>Структура умерших взрослых лиц, состоящих под диспансерным наблюдением у врача психиатра</a:t>
            </a:r>
            <a:br>
              <a:rPr lang="ru-RU" sz="2400" b="1" dirty="0"/>
            </a:br>
            <a:r>
              <a:rPr lang="ru-RU" sz="2400" b="1" dirty="0"/>
              <a:t>по причинам смерти за 2021г.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085316"/>
              </p:ext>
            </p:extLst>
          </p:nvPr>
        </p:nvGraphicFramePr>
        <p:xfrm>
          <a:off x="545135" y="1340768"/>
          <a:ext cx="8136903" cy="52067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2567">
                  <a:extLst>
                    <a:ext uri="{9D8B030D-6E8A-4147-A177-3AD203B41FA5}">
                      <a16:colId xmlns:a16="http://schemas.microsoft.com/office/drawing/2014/main" val="377922349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214516876"/>
                    </a:ext>
                  </a:extLst>
                </a:gridCol>
                <a:gridCol w="1060926">
                  <a:extLst>
                    <a:ext uri="{9D8B030D-6E8A-4147-A177-3AD203B41FA5}">
                      <a16:colId xmlns:a16="http://schemas.microsoft.com/office/drawing/2014/main" val="609576037"/>
                    </a:ext>
                  </a:extLst>
                </a:gridCol>
                <a:gridCol w="955298">
                  <a:extLst>
                    <a:ext uri="{9D8B030D-6E8A-4147-A177-3AD203B41FA5}">
                      <a16:colId xmlns:a16="http://schemas.microsoft.com/office/drawing/2014/main" val="2122247132"/>
                    </a:ext>
                  </a:extLst>
                </a:gridCol>
              </a:tblGrid>
              <a:tr h="715494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Класс болезней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Код </a:t>
                      </a:r>
                    </a:p>
                    <a:p>
                      <a:pPr algn="ctr" fontAlgn="b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МКБ-10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 Мужчины + женщины (%)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Ранговые места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35882"/>
                  </a:ext>
                </a:extLst>
              </a:tr>
              <a:tr h="2534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IX  </a:t>
                      </a: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Болезни системы кровообращения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(I00-I99)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74,9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171331"/>
                  </a:ext>
                </a:extLst>
              </a:tr>
              <a:tr h="2534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VI  </a:t>
                      </a: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Болезни нервной системы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(G00-G99)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6224437"/>
                  </a:ext>
                </a:extLst>
              </a:tr>
              <a:tr h="2534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  </a:t>
                      </a: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Болезни органов дыхания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(J00-J99)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7569112"/>
                  </a:ext>
                </a:extLst>
              </a:tr>
              <a:tr h="2534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II  </a:t>
                      </a: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Новообразования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(C00-D48)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905332"/>
                  </a:ext>
                </a:extLst>
              </a:tr>
              <a:tr h="2534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XX  Внешние причины заболеваемости и смертности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(V01-Y98)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773870"/>
                  </a:ext>
                </a:extLst>
              </a:tr>
              <a:tr h="2534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XI  </a:t>
                      </a: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Болезни органов пищеварения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(K00-K93)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741965"/>
                  </a:ext>
                </a:extLst>
              </a:tr>
              <a:tr h="47699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XIX  Травмы, отравления и некоторые другие последствия воздействия внешних причин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(S00-T98)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012292"/>
                  </a:ext>
                </a:extLst>
              </a:tr>
              <a:tr h="2534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I  Некоторые инфекционные и паразитарные болезни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(A00-B99)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1233257"/>
                  </a:ext>
                </a:extLst>
              </a:tr>
              <a:tr h="2534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XIV  </a:t>
                      </a: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Болезни мочеполовой системы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(N00-N99)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160800"/>
                  </a:ext>
                </a:extLst>
              </a:tr>
              <a:tr h="47699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XVII  Врожденные аномалии [пороки развития], деформации и хромосомные нарушения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(Q00-Q99)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7604"/>
                  </a:ext>
                </a:extLst>
              </a:tr>
              <a:tr h="47699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IV  Болезни эндокринной системы, расстройства питания и нарушения обмена веществ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(E00-E90)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081428"/>
                  </a:ext>
                </a:extLst>
              </a:tr>
              <a:tr h="2534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Всего: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243378"/>
                  </a:ext>
                </a:extLst>
              </a:tr>
              <a:tr h="2534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в т.ч. суициды: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X70, X80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910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29850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4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496944" cy="1210146"/>
          </a:xfrm>
        </p:spPr>
        <p:txBody>
          <a:bodyPr/>
          <a:lstStyle/>
          <a:p>
            <a:r>
              <a:rPr lang="ru-RU" sz="2800" b="1" dirty="0"/>
              <a:t>ПОБОЧНЫЕ ЭФФЕКТЫ ПРИ ЛЕЧЕНИИ ПСИХОТРОПНЫМИ СРЕДСТВАМИ</a:t>
            </a:r>
            <a:br>
              <a:rPr lang="ru-RU" sz="2800" b="1" dirty="0"/>
            </a:br>
            <a:endParaRPr lang="ru-RU" sz="1350" b="1" dirty="0"/>
          </a:p>
        </p:txBody>
      </p:sp>
      <p:sp>
        <p:nvSpPr>
          <p:cNvPr id="565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911" y="1412776"/>
            <a:ext cx="8224837" cy="5040560"/>
          </a:xfrm>
        </p:spPr>
        <p:txBody>
          <a:bodyPr/>
          <a:lstStyle/>
          <a:p>
            <a:r>
              <a:rPr lang="ru-RU" sz="1800" dirty="0"/>
              <a:t>	</a:t>
            </a:r>
            <a:r>
              <a:rPr lang="ru-RU" sz="1800" b="1" u="sng" dirty="0"/>
              <a:t>Антипсихотики (нейролептики)</a:t>
            </a:r>
            <a:r>
              <a:rPr lang="ru-RU" sz="1800" dirty="0"/>
              <a:t>.</a:t>
            </a:r>
          </a:p>
          <a:p>
            <a:pPr algn="just"/>
            <a:r>
              <a:rPr lang="ru-RU" sz="1800" dirty="0"/>
              <a:t>Наиболее частыми побочными эффектами являются нейролептический синдром (чаще среди производных фенотиазинов и </a:t>
            </a:r>
            <a:r>
              <a:rPr lang="ru-RU" sz="1800" dirty="0" err="1"/>
              <a:t>бутирофенонов</a:t>
            </a:r>
            <a:r>
              <a:rPr lang="ru-RU" sz="1800" dirty="0"/>
              <a:t>)     и ортостатическая гипотензия. </a:t>
            </a:r>
          </a:p>
          <a:p>
            <a:pPr algn="just"/>
            <a:r>
              <a:rPr lang="ru-RU" sz="1800" dirty="0"/>
              <a:t>Нарушения сердечно-сосудистой системы с изменениями на ЭКГ: нарушения ритма сердца, увеличение интервала Q-T, снижения зубца Т или его инверсии, тахи- или брадикардии. </a:t>
            </a:r>
          </a:p>
          <a:p>
            <a:pPr algn="just"/>
            <a:r>
              <a:rPr lang="ru-RU" sz="1800" dirty="0"/>
              <a:t>Побочные эффекты, связанные с дисбалансом гормонов,                             в т.ч пролактина, в виде дисменореи, увеличения массы тела, метаболического синдрома и т.д..</a:t>
            </a:r>
          </a:p>
          <a:p>
            <a:pPr algn="just"/>
            <a:r>
              <a:rPr lang="ru-RU" sz="1800" dirty="0"/>
              <a:t>Гепатиты, патологические изменения органа зрения (патологическая пигментация преломляющих сред, токсические изменения сетчатки).</a:t>
            </a:r>
          </a:p>
          <a:p>
            <a:pPr algn="just"/>
            <a:r>
              <a:rPr lang="ru-RU" sz="1800" dirty="0"/>
              <a:t>Холинолитические эффекты: расстройства зрения, дизурические явления, запоры и т.д..</a:t>
            </a:r>
          </a:p>
          <a:p>
            <a:pPr algn="just"/>
            <a:r>
              <a:rPr lang="ru-RU" sz="1800" dirty="0"/>
              <a:t>Побочные эффекты, связанные с кроветворной системой: лейкопения, агранулоцитоз, апластическая анемия, тромбоцитопения и т.д.. 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9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20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2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2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2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2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8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30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3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3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3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3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3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3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3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0.xml><?xml version="1.0" encoding="utf-8"?>
<a:theme xmlns:a="http://schemas.openxmlformats.org/drawingml/2006/main" name="38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1.xml><?xml version="1.0" encoding="utf-8"?>
<a:theme xmlns:a="http://schemas.openxmlformats.org/drawingml/2006/main" name="39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2.xml><?xml version="1.0" encoding="utf-8"?>
<a:theme xmlns:a="http://schemas.openxmlformats.org/drawingml/2006/main" name="4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3.xml><?xml version="1.0" encoding="utf-8"?>
<a:theme xmlns:a="http://schemas.openxmlformats.org/drawingml/2006/main" name="4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4.xml><?xml version="1.0" encoding="utf-8"?>
<a:theme xmlns:a="http://schemas.openxmlformats.org/drawingml/2006/main" name="4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5.xml><?xml version="1.0" encoding="utf-8"?>
<a:theme xmlns:a="http://schemas.openxmlformats.org/drawingml/2006/main" name="4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6.xml><?xml version="1.0" encoding="utf-8"?>
<a:theme xmlns:a="http://schemas.openxmlformats.org/drawingml/2006/main" name="4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7.xml><?xml version="1.0" encoding="utf-8"?>
<a:theme xmlns:a="http://schemas.openxmlformats.org/drawingml/2006/main" name="4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8.xml><?xml version="1.0" encoding="utf-8"?>
<a:theme xmlns:a="http://schemas.openxmlformats.org/drawingml/2006/main" name="4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9.xml><?xml version="1.0" encoding="utf-8"?>
<a:theme xmlns:a="http://schemas.openxmlformats.org/drawingml/2006/main" name="48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0.xml><?xml version="1.0" encoding="utf-8"?>
<a:theme xmlns:a="http://schemas.openxmlformats.org/drawingml/2006/main" name="49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1.xml><?xml version="1.0" encoding="utf-8"?>
<a:theme xmlns:a="http://schemas.openxmlformats.org/drawingml/2006/main" name="50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2.xml><?xml version="1.0" encoding="utf-8"?>
<a:theme xmlns:a="http://schemas.openxmlformats.org/drawingml/2006/main" name="5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3.xml><?xml version="1.0" encoding="utf-8"?>
<a:theme xmlns:a="http://schemas.openxmlformats.org/drawingml/2006/main" name="5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4.xml><?xml version="1.0" encoding="utf-8"?>
<a:theme xmlns:a="http://schemas.openxmlformats.org/drawingml/2006/main" name="5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5.xml><?xml version="1.0" encoding="utf-8"?>
<a:theme xmlns:a="http://schemas.openxmlformats.org/drawingml/2006/main" name="5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18382</TotalTime>
  <Words>1757</Words>
  <Application>Microsoft Macintosh PowerPoint</Application>
  <PresentationFormat>Экран (4:3)</PresentationFormat>
  <Paragraphs>205</Paragraphs>
  <Slides>15</Slides>
  <Notes>2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45</vt:i4>
      </vt:variant>
      <vt:variant>
        <vt:lpstr>Заголовки слайдов</vt:lpstr>
      </vt:variant>
      <vt:variant>
        <vt:i4>15</vt:i4>
      </vt:variant>
    </vt:vector>
  </HeadingPairs>
  <TitlesOfParts>
    <vt:vector size="64" baseType="lpstr">
      <vt:lpstr>Arial</vt:lpstr>
      <vt:lpstr>Calibri</vt:lpstr>
      <vt:lpstr>Times New Roman</vt:lpstr>
      <vt:lpstr>Wingdings</vt:lpstr>
      <vt:lpstr>Оформление по умолчанию</vt:lpstr>
      <vt:lpstr>7_Оформление по умолчанию</vt:lpstr>
      <vt:lpstr>8_Оформление по умолчанию</vt:lpstr>
      <vt:lpstr>9_Оформление по умолчанию</vt:lpstr>
      <vt:lpstr>10_Оформление по умолчанию</vt:lpstr>
      <vt:lpstr>12_Оформление по умолчанию</vt:lpstr>
      <vt:lpstr>13_Оформление по умолчанию</vt:lpstr>
      <vt:lpstr>14_Оформление по умолчанию</vt:lpstr>
      <vt:lpstr>15_Оформление по умолчанию</vt:lpstr>
      <vt:lpstr>16_Оформление по умолчанию</vt:lpstr>
      <vt:lpstr>17_Оформление по умолчанию</vt:lpstr>
      <vt:lpstr>19_Оформление по умолчанию</vt:lpstr>
      <vt:lpstr>20_Оформление по умолчанию</vt:lpstr>
      <vt:lpstr>21_Оформление по умолчанию</vt:lpstr>
      <vt:lpstr>22_Оформление по умолчанию</vt:lpstr>
      <vt:lpstr>23_Оформление по умолчанию</vt:lpstr>
      <vt:lpstr>24_Оформление по умолчанию</vt:lpstr>
      <vt:lpstr>25_Оформление по умолчанию</vt:lpstr>
      <vt:lpstr>26_Оформление по умолчанию</vt:lpstr>
      <vt:lpstr>27_Оформление по умолчанию</vt:lpstr>
      <vt:lpstr>28_Оформление по умолчанию</vt:lpstr>
      <vt:lpstr>30_Оформление по умолчанию</vt:lpstr>
      <vt:lpstr>31_Оформление по умолчанию</vt:lpstr>
      <vt:lpstr>32_Оформление по умолчанию</vt:lpstr>
      <vt:lpstr>33_Оформление по умолчанию</vt:lpstr>
      <vt:lpstr>34_Оформление по умолчанию</vt:lpstr>
      <vt:lpstr>35_Оформление по умолчанию</vt:lpstr>
      <vt:lpstr>36_Оформление по умолчанию</vt:lpstr>
      <vt:lpstr>37_Оформление по умолчанию</vt:lpstr>
      <vt:lpstr>38_Оформление по умолчанию</vt:lpstr>
      <vt:lpstr>39_Оформление по умолчанию</vt:lpstr>
      <vt:lpstr>41_Оформление по умолчанию</vt:lpstr>
      <vt:lpstr>42_Оформление по умолчанию</vt:lpstr>
      <vt:lpstr>43_Оформление по умолчанию</vt:lpstr>
      <vt:lpstr>44_Оформление по умолчанию</vt:lpstr>
      <vt:lpstr>45_Оформление по умолчанию</vt:lpstr>
      <vt:lpstr>46_Оформление по умолчанию</vt:lpstr>
      <vt:lpstr>47_Оформление по умолчанию</vt:lpstr>
      <vt:lpstr>48_Оформление по умолчанию</vt:lpstr>
      <vt:lpstr>49_Оформление по умолчанию</vt:lpstr>
      <vt:lpstr>50_Оформление по умолчанию</vt:lpstr>
      <vt:lpstr>52_Оформление по умолчанию</vt:lpstr>
      <vt:lpstr>53_Оформление по умолчанию</vt:lpstr>
      <vt:lpstr>54_Оформление по умолчанию</vt:lpstr>
      <vt:lpstr>55_Оформление по умолчанию</vt:lpstr>
      <vt:lpstr>Презентация PowerPoint</vt:lpstr>
      <vt:lpstr>Первичная специализированная психиатрическая  медико- санитарная помощь</vt:lpstr>
      <vt:lpstr>Информация о лицах с психическими расстройствами, состоящими под диспансерным наблюдением психиатра</vt:lpstr>
      <vt:lpstr>Презентация PowerPoint</vt:lpstr>
      <vt:lpstr>Анализ смертности лиц, состоящих под диспансерным наблюдением         у врача психиатра Краснодарского края по полу</vt:lpstr>
      <vt:lpstr>Анализ смертности лиц, состоящих под диспансерным наблюдением у врача психиатра по нозологиям психических расстройств</vt:lpstr>
      <vt:lpstr>Характеристика смертности лиц, состоящих под диспансерным наблюдением у врача психиатра за 2021г</vt:lpstr>
      <vt:lpstr>Структура умерших взрослых лиц, состоящих под диспансерным наблюдением у врача психиатра по причинам смерти за 2021г.</vt:lpstr>
      <vt:lpstr>ПОБОЧНЫЕ ЭФФЕКТЫ ПРИ ЛЕЧЕНИИ ПСИХОТРОПНЫМИ СРЕДСТВАМИ </vt:lpstr>
      <vt:lpstr>ПОБОЧНЫЕ ЭФФЕКТЫ ПРИ ЛЕЧЕНИИ ПСИХОТРОПНЫМИ СРЕДСТВАМИ </vt:lpstr>
      <vt:lpstr>Методы своевременной диагностики побочных эффектов психофармакотерапии</vt:lpstr>
      <vt:lpstr>ДИСПАНСЕРИЗАЦИЯ</vt:lpstr>
      <vt:lpstr>Презентация PowerPoint</vt:lpstr>
      <vt:lpstr>Основные мероприятия по охвату профилактическими медицинскими осмотрами лиц, состоящих под диспансерным наблюдением у врача психиатра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СРАВНИТЕЛЬНЫЙ АНАЛИЗ КАЧЕСТВЕННЫХ И  КОЛИЧЕСТВЕННЫХ ПОКАЗАТЕЛЕЙ РАБОТЫ СТАЦИОНАРА МУЗ ПСИХИАТРИЧЕСКАЯ БОЛЬНИЦА Г. КРАСНОДАРА ЗА 2007 ГОД</dc:title>
  <dc:creator>KGPB</dc:creator>
  <cp:lastModifiedBy>Emilia Kolomiets</cp:lastModifiedBy>
  <cp:revision>2328</cp:revision>
  <cp:lastPrinted>2023-08-22T14:35:46Z</cp:lastPrinted>
  <dcterms:created xsi:type="dcterms:W3CDTF">2008-03-05T08:12:26Z</dcterms:created>
  <dcterms:modified xsi:type="dcterms:W3CDTF">2023-11-23T07:44:42Z</dcterms:modified>
</cp:coreProperties>
</file>