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940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f997ce7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f997ce71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7f997ce715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654839" y="876911"/>
            <a:ext cx="6336600" cy="57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Вывихи мениска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височно-нижнечелюстных суставов</a:t>
            </a:r>
            <a:endParaRPr sz="2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2800" i="0" u="none" strike="noStrike" cap="none">
                <a:solidFill>
                  <a:srgbClr val="66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Лекцию читает: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СЕФЕРЯН КАРИНА ГЕВОРКОВНА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800" i="0" u="none" strike="noStrike" cap="none">
              <a:solidFill>
                <a:srgbClr val="6633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 amt="37000"/>
          </a:blip>
          <a:srcRect l="17374" t="-1918" r="-4596" b="14696"/>
          <a:stretch/>
        </p:blipFill>
        <p:spPr>
          <a:xfrm>
            <a:off x="-33066" y="-250190"/>
            <a:ext cx="9774195" cy="71081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87900" y="4320800"/>
            <a:ext cx="89682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Кмн, доцент, гнатолог, врач-стоматолог ортопед высшей категории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/>
          <p:nvPr/>
        </p:nvSpPr>
        <p:spPr>
          <a:xfrm>
            <a:off x="690277" y="612348"/>
            <a:ext cx="8136900" cy="7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Классификация вывиха мениска ВНЧС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Клиническая стоматология до настоящего времени не располагает общепринятой рациональной клинически и теоретически обоснованной классификацией вывиха мениска височно-нижнечелюстного сустава.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Вывих мениска ВНЧС имеет характерный для данной патологии симптом: внезапное блокирование в суставе.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Опираясь на данные литературы и собственных исследований, данные клиники и магнитно- резонансной томографии, Петросов Ю.А. совместно с К.Г. Сеферян (2002) выявили у пациентов несколько позиций смещений мениска. Нами разработана клиническая классификация вывиха мениска ВНЧС. Предложенная рабочая классификация вывиха мениска височно-нижнечелюстного сустава подразделяет данное заболевание: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894300" y="1884050"/>
            <a:ext cx="73554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По течению заболевания: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а) легковправимый вывих мениска ВНЧС;</a:t>
            </a: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б) трудновправимый вывих мениска ВНЧС;</a:t>
            </a: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в) невправимый (застарелый) вывих мениска ВНЧС.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По характеру положения мениска ВНЧС: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а) верхнее (нормальное);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б) переднее;</a:t>
            </a: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в) медиальное;</a:t>
            </a:r>
            <a:b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г) латеральное;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д) переднемедиальное;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е) переднелатеральное;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ж) заднее.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-914405" y="0"/>
            <a:ext cx="1097280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 descr="Unknown-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718" y="1196752"/>
            <a:ext cx="7039376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 descr="Unknown-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695" y="843958"/>
            <a:ext cx="7173574" cy="4817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 descr="images-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267" y="1772816"/>
            <a:ext cx="8253436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 descr="images-1.jpeg"/>
          <p:cNvPicPr preferRelativeResize="0"/>
          <p:nvPr/>
        </p:nvPicPr>
        <p:blipFill rotWithShape="1">
          <a:blip r:embed="rId3">
            <a:alphaModFix/>
          </a:blip>
          <a:srcRect l="522" b="17806"/>
          <a:stretch/>
        </p:blipFill>
        <p:spPr>
          <a:xfrm>
            <a:off x="1078578" y="1124744"/>
            <a:ext cx="6661773" cy="343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 descr="images-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279" y="1268760"/>
            <a:ext cx="8149611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9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539552" y="302358"/>
            <a:ext cx="7992888" cy="637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Клиника легковправимого вывиха мениска ВНЧС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Легковправимый вывих мениска </a:t>
            </a: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это когда больной выработанным приемом легко вправляет мениск на свое место. Вправление мениска пациенты производят по-разному. Одни надавливают пальцами в область блокированного сустава в медиальном направлении и одно- временно двигают нижнюю челюсть в разные стороны до появления свободы движения. Другие — упираясь пальцами в область резцов верхней и нижней челюсти, насильственно раскрывают рот до свободы движения. Третьи — просто смещают нижнюю челюсть в сторону и открывают рот. У ряда больных вывихнутый мениск ВНЧС самостоятельно вправлялся в нормальное положение при разговоре или приеме пищи. Некоторые больные вправление мениска производили боковыми и круговыми движениями нижней челюсти.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539552" y="671691"/>
            <a:ext cx="7992888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/>
          <p:nvPr/>
        </p:nvSpPr>
        <p:spPr>
          <a:xfrm>
            <a:off x="1187624" y="692696"/>
            <a:ext cx="7344816" cy="6001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 некоторых больных блокирование в ВНЧС отмечалось редко, но продолжительно, вправление сопровождалось болью и громким щелканьем в суставе. У большинства больных с легковправимым вывихом мениска до блокировки в суставе в течение 2—3 лет и более наблюдались щелканье и редкое блокирование в суставах. Они привыкали к щелканью и не обращались за медицинской помощью. Лишь в том случае, когда блокирование учаща- лось и происходило 8—10 раз в день или постоянно в момент смыкания зубных рядов, больные были вынуждены обратиться за медицинской помощью.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Согласно данным литературы и собственных наблюдений, при легковправимых вывихах мениска характерным клиническим симптомом для данной патологии является внезапное блокирование в ВНЧС.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899592" y="476672"/>
            <a:ext cx="7848872" cy="624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Вывихи внутрисуставного мениска ВЕЧС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Вывих мениска ВНЧС –  смещение мениска с поверхности суставной головки нижней челюсти и заклинивание его между элементами височно-нижнечелюстного сустава.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Впервые вывих мениска ВНЧС был описан Аннандале в 1887 году. Вывих мениска встречается значительно реже, чем привычный вывих и подвывих нижней челюсти. Согласно данным нашего исследования, из 6339 больных, леченных с различными заболеваниями ВНЧС, 789 (12,4%) составляли больные с вывихом мениска.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Этиология вывиха мениска. </a:t>
            </a: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Частой причиной возникновения вывиха мениска ВНЧС является травма. При травме разрываются менискокондилярные связки, которые незначительно подвижно фиксируют мениск на поверхности мыщелка. При разрыве связок теряется прочная связь мениска с мыщелком, движение мениска и мыщелка происходит несогласованно. Это приводит к соскальзыванию мениска с поверхности мыщелка, последний заклинивается между костными элементами ВНЧС. Этот механизм возникновения данной патологии нами был изучен на секционном материале при иссечении связок и пассивном движении нижней челюсти (Ю.А. Петросов, 1982, 1996).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/>
          <p:nvPr/>
        </p:nvSpPr>
        <p:spPr>
          <a:xfrm>
            <a:off x="611560" y="764704"/>
            <a:ext cx="7776864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3"/>
          <p:cNvSpPr/>
          <p:nvPr/>
        </p:nvSpPr>
        <p:spPr>
          <a:xfrm>
            <a:off x="1043608" y="620688"/>
            <a:ext cx="7344816" cy="563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 локальная в ВНЧС может возникнуть при сдавлении мениска между костными элементами сустава.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Другим симптомом является смещение нижней челюсти в сторону поражения в момент блокирования.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Пальпаторно при легковправимом вывихе мениска, когда мениск смещается латерально, иногда можно выявить в виде выпячивания в момент блокирования. Движение суставной головки на стороне вывиха мениска незначительное, в основном вращательное с незначительным поступательным, а на здоровой стороне экскурсия значительно больше. При открывании рта подбородок нижней челюсти смещается в пораженную сторону.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/>
          <p:nvPr/>
        </p:nvSpPr>
        <p:spPr>
          <a:xfrm>
            <a:off x="899592" y="476672"/>
            <a:ext cx="7488832" cy="575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Лечение больных с легковправимым вывихом мениска височно-нижнечелюстного сустава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легковправимом вывихе мениска ВНЧС лечение направлено на устранение этиологического фактора, если он продолжает еще действовать, восстановление синхронности сокращения парных жевательных мышц, устранение патологических симптомов в суставах, укрепление мышечно-связочного аппарата ВНЧС.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достижения этой цели нами применяется несъемный ограничивающий ортопедический аппарат проф. Петросова Ю.А.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Аппарат фиксируется на двух спаянных ортодонтических коронках верхней и двух коронках-антагонистах нижней челюсти в области второго премоляра и первого моляра. Данная конструкция ограничивает движение нижней челюсти в трех взаим- но перпендикулярных плоскостях (вертикальной, сагиттальной и трансверзальной). В отличие от ограничивающего аппарата, описанный при лечении дисфункциональных синдромов ВНЧС, шарнир с ограничителем надевается на ось, снабженную резьбой и фиксируется полуовальной резьбовой гайкой.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/>
          <p:nvPr/>
        </p:nvSpPr>
        <p:spPr>
          <a:xfrm>
            <a:off x="1043608" y="692696"/>
            <a:ext cx="7416824" cy="637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Клиника трудновправимого вывиха мениска ВНЧС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трудновправимых вывихах мениска ВНЧС щелканье отсутствует. Отмечается локальная боль при открывании рта в момент блокирования. Некоторые больные при блокировании ощущали в момент открывания рта, кроме боли, тяжесть в суставе, перемещение чего- то твердого в суставе, которое оказывает давление на ухо, вызывая боль в ухе. Открывание рта и ограничение его при трудновправляемых вывихах мениска в пределах 20-25 мм. Боль возникает локальная лишь при насильственном открывании рта.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одностороннем трудновправимом вывихе мениска ВНЧС некоторые больные предъявляли жалобы на заложенность в ухе, шум в ушах, треск «пергамента», и все жаловались на смещение нижней челюсти в сторону.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/>
          <p:nvPr/>
        </p:nvSpPr>
        <p:spPr>
          <a:xfrm>
            <a:off x="1043608" y="476672"/>
            <a:ext cx="7632848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Лечение трудновправимого вывиха мениска ВНЧС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Трудновправимым вывихом мениска ВНЧС называется вывих, который вправляется пациентом в течение длительного времени (нескольких часов, суток). Данный вид патологии наблюдается у больных, которые длительное время болели нейромускулярным, окклюзионно-артикуляционным синдромом дисфункции ВНЧС.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лечении с данной патологией находилось 64 больных. Лечение было направлено прежде всего на устранение этиологического фактора, в проведении механотерапии с целью разрыва фиброзных спаек, образованных среди мышечных волокон, и спаек мениска с элементами ВНЧС, в мануальной терапии, миогимнастики и укреплении мениска на поверхности суставной головки ограничивающим аппаратом.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трудновправимом вывихе и невправимом вывихе мениска ВНЧС при длительном блокировании в суставе образуются фиброзные спайки между мениском и элементами ВНЧС и среди мышечных волокон. Теряется эластичность сокращения жевательных мышц на стороне поражения. Подобные спайки нами выявлены на трупном материале.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0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0"/>
          <p:cNvSpPr/>
          <p:nvPr/>
        </p:nvSpPr>
        <p:spPr>
          <a:xfrm>
            <a:off x="755576" y="476673"/>
            <a:ext cx="7704856" cy="646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клинического, рентгенологического исследований и данных магнитно-резонансной томографии пациенту под анестезией по Берше-Дубову производится насильственное открывание полости рта. Для этого мы устанавливаем указательные пальцы на режущие края нижних резцов, а большие пальцы – на режущие края верхних резцов и производим насиль- ственное отведение нижней челюсти. Если одномоментное раскрывание рта не дает должного эффекта, механотерапия проводится боковым роторасширителем. При разрыве спаек раскрывание рта доходит до 40 – 42 мм. После раскрытия рта больного просят производить миогимнастические упражнения (широкое раскрывание рта, сагиттальные и трансверзальные движения).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односторонних вывихах мениска нижняя челюсть при максимально открытом рте смещается в сторону поражения, превалирует тяга всех трех мышц, которые смещают челюсть в данную сторону. Необходима тренировка, направленная на ограничение сокращения мышц здоровой стороны и растяжение мышц на стороне вывиха. Для этого больной ла- донью руки упирается об угол нижней челюсти на стороне поражения и смещает с силой в здоровую сторону. При полуоткрытом рте, удерживая челюсть в срединно-сагиттальной плоскости, больной производит вертикальные движения. Миогимнастические упражнения направлены на восстановление координации синхронности сокращения жевательных мышц. Упражнения назначаются по 10 раз в день в течение 10-15 минут.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1"/>
          <p:cNvPicPr preferRelativeResize="0"/>
          <p:nvPr/>
        </p:nvPicPr>
        <p:blipFill rotWithShape="1">
          <a:blip r:embed="rId3">
            <a:alphaModFix/>
          </a:blip>
          <a:srcRect t="10652" r="1250"/>
          <a:stretch/>
        </p:blipFill>
        <p:spPr>
          <a:xfrm>
            <a:off x="2171700" y="730592"/>
            <a:ext cx="4717287" cy="6127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2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2"/>
          <p:cNvSpPr txBox="1"/>
          <p:nvPr/>
        </p:nvSpPr>
        <p:spPr>
          <a:xfrm>
            <a:off x="467544" y="332656"/>
            <a:ext cx="806489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66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1115616" y="476672"/>
            <a:ext cx="7560840" cy="5201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Клиника невправимого вывиха мениска ВНЧС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Невправимый (застарелый) вывих мениска, когда вывихнутый мениск больному не удавалось вправить и он в таком состоянии находится продолжительное время в течение недели, месяца, 6 месяцев, года и более. Согласно данным анамнеза большинство больных с невправимым вывихом мениска ВНЧС длительное время лечились у стоматологов с другими диагнозами (артрит, артроз, анкилоз, артопатия и т. д.). Им проводилось симптоматическое лечение, что приводило к стойкой контрактуре челюстей, образованию фиброзных спаеек между мениском и другими элементами сустава в положении вывиха.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3"/>
          <p:cNvSpPr txBox="1"/>
          <p:nvPr/>
        </p:nvSpPr>
        <p:spPr>
          <a:xfrm>
            <a:off x="755576" y="476672"/>
            <a:ext cx="7704856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43"/>
          <p:cNvSpPr/>
          <p:nvPr/>
        </p:nvSpPr>
        <p:spPr>
          <a:xfrm>
            <a:off x="755576" y="548680"/>
            <a:ext cx="792088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невправимых (застарелых) вывихах мениска ВНЧС больные жалуются на резкое, стойкое ограничение открывания рта. Щелканье у всех отсутствовало. При пальпации в области суставов при односторонних невправимых вывихах мениска движение в пораженном суставе отсутствовало, а в здоровом было незначительным. Открывание рта в пределах 7-10 мм. Нижняя челюсть незначительно смещалась в пораженную сторону. Боль локальная, возникала лишь при насильственном открывании рта. Некоторые больные предъявляли жалобы на сильные боли в области ВНЧС, в заушной области, всей половины головы на стороне вывиха мениска.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4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4"/>
          <p:cNvSpPr/>
          <p:nvPr/>
        </p:nvSpPr>
        <p:spPr>
          <a:xfrm>
            <a:off x="1403648" y="908720"/>
            <a:ext cx="669674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клиническом обследовании больных очень важно собрать анамнез. При ограничении открывания рта необходимо выяснить, как возникало ограничение. Если у больной длительное время было щелканье, затем периодически возникало внезапное блокирование в суставе, а затем стойкое блокирование в течение длительного времени, значит, можно предполагать, что вывихнутый мениск невправим. Нередко поверхностное обследование больного приводит к ошибкам в диагностике даже у видных специалистов по стоматологии.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5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5"/>
          <p:cNvSpPr/>
          <p:nvPr/>
        </p:nvSpPr>
        <p:spPr>
          <a:xfrm>
            <a:off x="971600" y="548680"/>
            <a:ext cx="7848872" cy="461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Лечение невправимого вывиха мениска ВНЧС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Нами разработан способ безоперативного (ортопедического) лечения невправимого (застарелого) вывиха мениска ВНЧС (патент No 2127088).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Подобных больных в мире и у нас, в России, лечат путем хирургических операций: менископексии — иссечение рубцов и ушивание мениска с элементами сустава и менискэктомии (удаление мениска).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тех случаях, когда после блокировки в суставе больной длительное время (месяц, год, два) не может вправить самостоятельно на свое место, он вынужден обратиться за стоматологической помощью. Мениск в необычном смещенном положении фиброзными спайками срастается с элементами ВНЧС.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невправимый вывих мениска возник месяц, два тому назад, нередко удается под анестезией по Берше-Дубову произвести редрессацию и разрыв фиброзных спаек боковым роторасширителем. После разрыва спаек и полного раскрывания рта изготавливаем распорку на стороне поражения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7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7"/>
          <p:cNvSpPr/>
          <p:nvPr/>
        </p:nvSpPr>
        <p:spPr>
          <a:xfrm>
            <a:off x="827584" y="476672"/>
            <a:ext cx="7560840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Если в первое посещение не удается полностью раскрыть рот, раскрывание производим постепенно и наслаиваем пластмассу на распорку при максимально раскрытом рте.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тех случаях, когда мануально мы не можем раскрыть рот у больного, под общим обезболиванием в стационарных условиях производим разрыв фиброзных спаек роторасшири- телем и впоследствии изготавливаем пластмассовую распорку. Распоркой пользуется днем и обязательно ночью в течение 7 суток.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сочетании вывиха мениска с латеропозицией нижней челюсти без вывиха нижней челюсти мы изготавливаем различные ортопедические аппараты с боковой наклонной поверхностью. При сочетании вывиха мениска с вывихом нижней челюсти и латеропозицией нижней челюсти применяем комбинированный аппарат нашей конструкции, состоящий из ограничивающего аппарата и металлической наклонной плоскости. Больные поль- зуются аппаратом 6 месяцев. Кроме аппаратурного лечения назначаются массаж в область суставов, физиопроцедуры. Миорелаксанты.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8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8"/>
          <p:cNvSpPr/>
          <p:nvPr/>
        </p:nvSpPr>
        <p:spPr>
          <a:xfrm>
            <a:off x="827584" y="548680"/>
            <a:ext cx="7632848" cy="532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Особенностью при лечении вывиха мениска ограничивающим аппаратом заключается в том, что шарнир с ограничителем одевается на ось и фиксируется только в том случае, когда мениск ВНЧС займет нормальное положение над мыщелком нижней челюсти, возникнет свобода движений и комфорт в суставе. Кроме того, направляющее кольцо делается по размеру меньше и уплощается максимально для большего ограничения сагиттальных и трансверзальных движений, во избежание смещений мениска.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Анализ проведенного лечения больных с легко вправимыми вывихами мениска ВНЧС ограничивающими аппаратами и отдаленные результаты показали высокую эффективность в терапии.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После лечения у больных патологические симптомы (щелканье, блокирование) исчезают, восстанавливается синхронность сокращения парных жевательных мышц, суставные головки двигаются плавно. В 80% случаев у больных получен стойкий терапевтический эффект.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9"/>
          <p:cNvPicPr preferRelativeResize="0"/>
          <p:nvPr/>
        </p:nvPicPr>
        <p:blipFill rotWithShape="1">
          <a:blip r:embed="rId3">
            <a:alphaModFix/>
          </a:blip>
          <a:srcRect r="1613" b="57133"/>
          <a:stretch/>
        </p:blipFill>
        <p:spPr>
          <a:xfrm>
            <a:off x="742271" y="620688"/>
            <a:ext cx="7482891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0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0"/>
          <p:cNvSpPr txBox="1"/>
          <p:nvPr/>
        </p:nvSpPr>
        <p:spPr>
          <a:xfrm>
            <a:off x="755576" y="620688"/>
            <a:ext cx="7416824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Дифференциальная диагностика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Вывихи мениска ВНЧС следует дифференцировать от двустороннего привычного вывиха нижней челюсти с резким спазмом жевательных мышц, от контрактуры челюстей, заднего вывиха и подвывиха нижней челюсти, анкилоза ВНЧС, хондромы и остеохондромы элементов сустава. При всех этих патологиях бывает резкое ограничение открывания рта.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двусторонних привычных вывихах нижней челюсти блокировка в суставе возникает при выходе суставных головок из суставных ямок и внезапном резком спазме жевательных мышц, поднимающих нижнюю челюсть.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Нередко это наблюдается при широком открывании рта при остром вывихе нижней челюсти.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томограммах при привычном вывихе нижней челюсти мыщелки находятся впереди суставных бугорков, а при вывихе мениска — в суставной ямке.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1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1"/>
          <p:cNvSpPr/>
          <p:nvPr/>
        </p:nvSpPr>
        <p:spPr>
          <a:xfrm>
            <a:off x="1187624" y="620688"/>
            <a:ext cx="6984776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 заднем вывихе нижней челюсти блокирование происходит в результате смещения суставных головок кзади, перескакивания в подвисочную ямку, а при подвывихах головки плотно прижимаются к этому гребню.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Клинически это проявляется следующими симптомами: при полном здравии пациента внезапно закрывается рот и больной не может его раскрыть. Жевательные мышцы резко напряжены, нижняя челюсть смещается дистально, возникают тяга у корня языка и его уздечки дистально, резкое натяжение и уплощение слизистой оболочки дистального отдела неба, затруднение дыхания, глотания, а при нефиксированном прикусе и полном отсутствии зубов развивается резкое укорочение нижней трети лица, верхняя губа при этом может закрыть носовые отверстия и на глазах тут же возникает резкая отдышка, цианоз.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2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08" y="1772816"/>
            <a:ext cx="2692400" cy="30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4008" y="1124744"/>
            <a:ext cx="3814936" cy="5056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3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2536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/>
          <p:cNvSpPr/>
          <p:nvPr/>
        </p:nvSpPr>
        <p:spPr>
          <a:xfrm>
            <a:off x="1475656" y="1196753"/>
            <a:ext cx="662473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томограммах мыщелки находятся у сосцевидных отростков, задняя суставная щель не прослеживается, а передняя щель увеличена.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Блокирование в суставе при контрактуре челюстей может возникнуть при торусальной анестезии, когда рефлекторная контрактура переходит в стойкую. Контрактура челюстей может возникнуть при удалении жевательных зубов.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4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4"/>
          <p:cNvSpPr/>
          <p:nvPr/>
        </p:nvSpPr>
        <p:spPr>
          <a:xfrm>
            <a:off x="827584" y="476672"/>
            <a:ext cx="7488832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расслабления жевательной мускулатуры пациентам назначаются миорелаксанты, седативные препараты, фиозиолечение, лазер на область ВНЧС. Мидокалм, сонапакс, сибазон, элениум, новопассит и др. препараты. Лечение длится 4- 6 месяцев. За этот период восстанавливается  синхронность сокращения парных жевательных мышц. Мениск ВНЧС укрепляется на поверхности мыщелка, а укрепленный мышечно-связочный аппарат сустава прижимает нижнюю челюсть с мениском к суставной ямке, что предотвращает возникновение рецидива вывиха мениска.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5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632" y="0"/>
            <a:ext cx="47770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5" descr="images-4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2160" y="620688"/>
            <a:ext cx="1989847" cy="28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6"/>
          <p:cNvPicPr preferRelativeResize="0"/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-475625" y="76200"/>
            <a:ext cx="109727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6"/>
          <p:cNvSpPr txBox="1"/>
          <p:nvPr/>
        </p:nvSpPr>
        <p:spPr>
          <a:xfrm>
            <a:off x="1381625" y="3027900"/>
            <a:ext cx="8264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/>
          <p:nvPr/>
        </p:nvSpPr>
        <p:spPr>
          <a:xfrm>
            <a:off x="1262999" y="1210772"/>
            <a:ext cx="7344900" cy="4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Другим немаловажным фактором, по нашему мнению и мнению других авторов (С.З. Зизевский, 1989; В.А. Хватова, 1993; Н.А. Баданин, 1996; К.Г. Сеферян, 2003), является микротравма суставных поверхностей. Она возникает при ошибках протезирования зубов, особенно при определении центральной окклюзии. При нестершихся молочных клыках неравномерная повышенная стираемость зубов, которая нередко приводит к преждевременному контакту на отдельных буграх, скользящему сдвигу нижней челюсти и необычным его движениям. Все вышеуказанное приводит к повышенному износу хрящевых поверхностей элементов ВНЧС.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>
            <a:off x="301450" y="374250"/>
            <a:ext cx="8691900" cy="61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Причиной возникновения вывиха мениска могут служить: подкладывание кисти руки под челюсть во время сна, раскусывание твердой пищи (ореха, сухой колбасы, таранки), резкий спазм латеральной крыловидной мышцы. Последний при длительных, частых спазмах тянет мениск с поверхности мыщелка, приводит к разрыву менискокондилярных связок и в итоге — к вывиху мениска. Спазм жевательных мышц, эмоциональное и физическое перенапряжение, стрессовые ситуации приводят к парафункциям жевательных мышц, к бруксизму и в дальнейшем к вывиху мениска. Этого мнения придерживались Л.А. Скорикова, 1992; О.Ю. Хорев, 1996; Н.Ю. Сеферян, 1998; К.Г. Сеферян, 2002; C. Grodzki, 1973; M. Ozaki, G. Ozaki, 1990; T. Manusson, G.E. Calsson, 1993 и др</a:t>
            </a: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 descr="Шаблон презентаций &quot;8 Марта&quot; (цветы) -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703375" y="814925"/>
            <a:ext cx="7986600" cy="5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Причиной вывиха мениска могут быть большие дефекты в зубных рядах, отсутствие дистальной опоры, аномалия и деформация прикуса (С.И.Криштаб, А.И. Довбенко, 1984; Х.А. Калашкаров, 1982; Ю.А. Малыгин, 1991; J. Karabouta, 1985 и др.).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Исследования других авторов (Ю.А. Петросов, 1982, 1996; В.А. Хватова, 1982; T. Maslanka, 1977; W.B. Atkinson, R.E. Bates, 1983) привели к заключению, что из всех видов аномалий прикуса причиной дисфункции ВНЧС и вывихов мениска могут быть лишь глубокий и снижающийся прикусы, причем оба явления взаимно отягощают друг друга.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Наши исследования показали, что </a:t>
            </a:r>
            <a:r>
              <a:rPr lang="ru-RU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большинства больных с вывихами мениска ВНЧС предвестником возникновения заболевания был длительно протекающий привычный вывих нижней челюсти, нейромускулярный и окклюзионно-артикуляционный дисфункциональные синдромы.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Больные годами с симптомами щелканья в ВНЧС не обращались за стоматологической помощью и лишь при возникновении блокировки в суставе и учащении блокирования обращались к врачам стоматологического профиля.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0"/>
            <a:ext cx="47770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2831</Words>
  <Application>Microsoft Office PowerPoint</Application>
  <PresentationFormat>Экран (4:3)</PresentationFormat>
  <Paragraphs>88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Noto Sans Symbols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modified xsi:type="dcterms:W3CDTF">2023-02-09T14:01:43Z</dcterms:modified>
</cp:coreProperties>
</file>