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7" r:id="rId10"/>
    <p:sldId id="268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1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9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89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7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7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1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9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1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09980" y="399495"/>
            <a:ext cx="9966960" cy="3293551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rgbClr val="0070C0"/>
                </a:solidFill>
              </a:rPr>
              <a:t>Имплантология</a:t>
            </a:r>
            <a:r>
              <a:rPr lang="ru-RU" sz="4800" dirty="0" smtClean="0">
                <a:solidFill>
                  <a:srgbClr val="0070C0"/>
                </a:solidFill>
              </a:rPr>
              <a:t> при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 челюстно-лицевом протезировании 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Лекция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0958" y="324739"/>
            <a:ext cx="9875520" cy="1073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Изготовление и фиксация </a:t>
            </a:r>
            <a:r>
              <a:rPr lang="ru-RU" dirty="0" err="1" smtClean="0"/>
              <a:t>экзопротеза</a:t>
            </a:r>
            <a:r>
              <a:rPr lang="ru-RU" dirty="0" smtClean="0"/>
              <a:t> носа на мини-дентальные имплантаты</a:t>
            </a:r>
            <a:endParaRPr lang="ru-RU" dirty="0"/>
          </a:p>
        </p:txBody>
      </p:sp>
      <p:pic>
        <p:nvPicPr>
          <p:cNvPr id="3074" name="Picture 2" descr="image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738" y="1619361"/>
            <a:ext cx="2831198" cy="21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age1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3448"/>
          <a:stretch/>
        </p:blipFill>
        <p:spPr bwMode="auto">
          <a:xfrm>
            <a:off x="1237588" y="4093661"/>
            <a:ext cx="2850928" cy="21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1663"/>
          <a:stretch/>
        </p:blipFill>
        <p:spPr bwMode="auto">
          <a:xfrm>
            <a:off x="4721028" y="1619361"/>
            <a:ext cx="2831198" cy="21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age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2316" b="3286"/>
          <a:stretch/>
        </p:blipFill>
        <p:spPr bwMode="auto">
          <a:xfrm>
            <a:off x="1240216" y="1619361"/>
            <a:ext cx="2848300" cy="21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mage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28" y="4093661"/>
            <a:ext cx="2831198" cy="21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image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738" y="4093662"/>
            <a:ext cx="2831198" cy="214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6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0958" y="324739"/>
            <a:ext cx="9875520" cy="1073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зготовление и фиксация </a:t>
            </a:r>
            <a:r>
              <a:rPr lang="ru-RU" dirty="0" err="1" smtClean="0"/>
              <a:t>экзопротезов</a:t>
            </a:r>
            <a:r>
              <a:rPr lang="ru-RU" dirty="0" smtClean="0"/>
              <a:t> на мини-дентальные имплантаты</a:t>
            </a:r>
            <a:endParaRPr lang="ru-RU" dirty="0"/>
          </a:p>
        </p:txBody>
      </p:sp>
      <p:pic>
        <p:nvPicPr>
          <p:cNvPr id="2053" name="Picture 5" descr="image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1485" b="-1"/>
          <a:stretch/>
        </p:blipFill>
        <p:spPr bwMode="auto">
          <a:xfrm>
            <a:off x="921627" y="1570792"/>
            <a:ext cx="2833849" cy="21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image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3805" r="2963" b="2972"/>
          <a:stretch/>
        </p:blipFill>
        <p:spPr bwMode="auto">
          <a:xfrm>
            <a:off x="4074730" y="1570792"/>
            <a:ext cx="2833849" cy="21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image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1379" r="948" b="3366"/>
          <a:stretch/>
        </p:blipFill>
        <p:spPr bwMode="auto">
          <a:xfrm>
            <a:off x="921628" y="3914598"/>
            <a:ext cx="2833848" cy="21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image1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t="1" b="3047"/>
          <a:stretch/>
        </p:blipFill>
        <p:spPr bwMode="auto">
          <a:xfrm>
            <a:off x="4074730" y="3914597"/>
            <a:ext cx="2833849" cy="21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58" y="1570792"/>
            <a:ext cx="2857500" cy="21633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58" y="3902405"/>
            <a:ext cx="2857500" cy="2163365"/>
          </a:xfrm>
          <a:prstGeom prst="rect">
            <a:avLst/>
          </a:prstGeom>
        </p:spPr>
      </p:pic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643351" y="6169673"/>
            <a:ext cx="2543504" cy="36933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Экзопротез носа</a:t>
            </a:r>
            <a:endParaRPr lang="ru-RU" sz="1800" b="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8164856" y="6169673"/>
            <a:ext cx="2543504" cy="36933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Экзопротез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глаза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999" y="846667"/>
            <a:ext cx="11243733" cy="5469465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Вопросы: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1.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Ортопедическая реабилитация </a:t>
            </a:r>
            <a:r>
              <a:rPr lang="ru-RU" sz="3600" dirty="0">
                <a:solidFill>
                  <a:srgbClr val="C00000"/>
                </a:solidFill>
              </a:rPr>
              <a:t>больных после костно-пластических операций</a:t>
            </a:r>
            <a:r>
              <a:rPr lang="ru-RU" sz="3600" dirty="0" smtClean="0">
                <a:solidFill>
                  <a:srgbClr val="C00000"/>
                </a:solidFill>
              </a:rPr>
              <a:t>.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2.</a:t>
            </a:r>
            <a:r>
              <a:rPr lang="ru-RU" sz="3600" dirty="0">
                <a:solidFill>
                  <a:srgbClr val="C00000"/>
                </a:solidFill>
              </a:rPr>
              <a:t> Определение понятия </a:t>
            </a:r>
            <a:r>
              <a:rPr lang="ru-RU" sz="3600" dirty="0" err="1">
                <a:solidFill>
                  <a:srgbClr val="C00000"/>
                </a:solidFill>
              </a:rPr>
              <a:t>анапластология</a:t>
            </a:r>
            <a:r>
              <a:rPr lang="ru-RU" sz="3600" dirty="0">
                <a:solidFill>
                  <a:srgbClr val="C00000"/>
                </a:solidFill>
              </a:rPr>
              <a:t>, как науки</a:t>
            </a:r>
            <a:r>
              <a:rPr lang="ru-RU" sz="3600" dirty="0" smtClean="0">
                <a:solidFill>
                  <a:srgbClr val="C00000"/>
                </a:solidFill>
              </a:rPr>
              <a:t>.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3. Имплантационные конструкции применяемые в челюстно-лицевой травматологии.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4. </a:t>
            </a:r>
            <a:r>
              <a:rPr lang="ru-RU" sz="3600" dirty="0" err="1">
                <a:solidFill>
                  <a:srgbClr val="C00000"/>
                </a:solidFill>
              </a:rPr>
              <a:t>Экзопротезирование</a:t>
            </a:r>
            <a:r>
              <a:rPr lang="ru-RU" sz="3600" dirty="0">
                <a:solidFill>
                  <a:srgbClr val="C00000"/>
                </a:solidFill>
              </a:rPr>
              <a:t> с использованием дентальных имплантатов.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4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0958" y="324739"/>
            <a:ext cx="9875520" cy="1073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восстановительной реконструкции</a:t>
            </a:r>
            <a:br>
              <a:rPr lang="ru-RU" dirty="0" smtClean="0"/>
            </a:br>
            <a:r>
              <a:rPr lang="ru-RU" dirty="0" smtClean="0"/>
              <a:t>лица и челюстей (1)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58" y="1649570"/>
            <a:ext cx="2840421" cy="21867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62" y="1650124"/>
            <a:ext cx="2840421" cy="2186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43" y="1649569"/>
            <a:ext cx="2370216" cy="21867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57" y="4134649"/>
            <a:ext cx="2840421" cy="2165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43" y="4134649"/>
            <a:ext cx="2370216" cy="21610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62" y="4134649"/>
            <a:ext cx="2840421" cy="21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0958" y="324739"/>
            <a:ext cx="9875520" cy="1073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восстановительной реконструкции лица и челюстей (2)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" y="1649569"/>
            <a:ext cx="2840420" cy="21867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41" y="1649569"/>
            <a:ext cx="2840420" cy="21867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62" y="1649568"/>
            <a:ext cx="2840421" cy="2186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" y="4134649"/>
            <a:ext cx="2840420" cy="2161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42" y="4134649"/>
            <a:ext cx="2840420" cy="21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63" y="4134649"/>
            <a:ext cx="2840420" cy="21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0958" y="324739"/>
            <a:ext cx="9875520" cy="1073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восстановительной реконструкции лица и челюстей (3)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" y="1649567"/>
            <a:ext cx="2840419" cy="2186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42" y="1649567"/>
            <a:ext cx="2840420" cy="21867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63" y="1649568"/>
            <a:ext cx="2840420" cy="21867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" y="4134649"/>
            <a:ext cx="2840419" cy="20664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42" y="4134649"/>
            <a:ext cx="2840419" cy="20664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63" y="4134649"/>
            <a:ext cx="2840420" cy="2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0958" y="324739"/>
            <a:ext cx="9875520" cy="1073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восстановительной реконструкции лица и челюстей (4)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" y="1649566"/>
            <a:ext cx="2840419" cy="2186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42" y="1672908"/>
            <a:ext cx="2840419" cy="21867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63" y="1672909"/>
            <a:ext cx="2840419" cy="2163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42" y="4166178"/>
            <a:ext cx="2840419" cy="21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0958" y="324739"/>
            <a:ext cx="9875520" cy="1073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восстановительной реконструкции лица и челюстей (5)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57" y="1672907"/>
            <a:ext cx="2840419" cy="21633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43" y="1672907"/>
            <a:ext cx="2840418" cy="2163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64" y="1672907"/>
            <a:ext cx="2840418" cy="21633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58" y="4166177"/>
            <a:ext cx="2840418" cy="21633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43" y="4166177"/>
            <a:ext cx="2840417" cy="21633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64" y="4162097"/>
            <a:ext cx="2840418" cy="216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0958" y="324739"/>
            <a:ext cx="9875520" cy="1073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восстановительной реконструкции лица и </a:t>
            </a:r>
            <a:r>
              <a:rPr lang="ru-RU" smtClean="0"/>
              <a:t>челюстей (6)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08" y="2306132"/>
            <a:ext cx="2840418" cy="25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22" y="2306132"/>
            <a:ext cx="2540000" cy="25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78" y="2306132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0958" y="324739"/>
            <a:ext cx="9875520" cy="1073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Быстрое </a:t>
            </a:r>
            <a:r>
              <a:rPr lang="ru-RU" dirty="0" err="1" smtClean="0"/>
              <a:t>прототипирование</a:t>
            </a:r>
            <a:endParaRPr lang="ru-RU" dirty="0"/>
          </a:p>
        </p:txBody>
      </p:sp>
      <p:pic>
        <p:nvPicPr>
          <p:cNvPr id="6" name="Picture 3" descr="image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3" b="2359"/>
          <a:stretch/>
        </p:blipFill>
        <p:spPr bwMode="auto">
          <a:xfrm>
            <a:off x="2700175" y="1755221"/>
            <a:ext cx="2502445" cy="175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t="4243" r="3359" b="4520"/>
          <a:stretch/>
        </p:blipFill>
        <p:spPr bwMode="auto">
          <a:xfrm>
            <a:off x="2700173" y="3699635"/>
            <a:ext cx="2502447" cy="175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age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t="5391" r="3195" b="2994"/>
          <a:stretch/>
        </p:blipFill>
        <p:spPr bwMode="auto">
          <a:xfrm>
            <a:off x="6420826" y="1755221"/>
            <a:ext cx="2502447" cy="175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4791" r="3398" b="6586"/>
          <a:stretch/>
        </p:blipFill>
        <p:spPr bwMode="auto">
          <a:xfrm>
            <a:off x="6420827" y="3699635"/>
            <a:ext cx="2488700" cy="175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680134" y="5755145"/>
            <a:ext cx="2543504" cy="36933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Компьютерная модель</a:t>
            </a:r>
            <a:endParaRPr lang="ru-RU" sz="18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6417628" y="5750478"/>
            <a:ext cx="2482346" cy="36933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ластмассовая модель</a:t>
            </a:r>
            <a:endParaRPr lang="ru-RU" sz="18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52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TC103457444[[fn=Основа]]</Template>
  <TotalTime>155</TotalTime>
  <Words>131</Words>
  <Application>Microsoft Office PowerPoint</Application>
  <PresentationFormat>Широкоэкранный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Corbel</vt:lpstr>
      <vt:lpstr>Базис</vt:lpstr>
      <vt:lpstr>Имплантология при  челюстно-лицевом протезировании </vt:lpstr>
      <vt:lpstr>Вопросы: 1. Ортопедическая реабилитация больных после костно-пластических операций. 2. Определение понятия анапластология, как науки. 3. Имплантационные конструкции применяемые в челюстно-лицевой травматологии. 4. Экзопротезирование с использованием дентальных имплантатов.   </vt:lpstr>
      <vt:lpstr>Этапы восстановительной реконструкции лица и челюстей (1)</vt:lpstr>
      <vt:lpstr>Этапы восстановительной реконструкции лица и челюстей (2)</vt:lpstr>
      <vt:lpstr>Этапы восстановительной реконструкции лица и челюстей (3)</vt:lpstr>
      <vt:lpstr>Этапы восстановительной реконструкции лица и челюстей (4)</vt:lpstr>
      <vt:lpstr>Этапы восстановительной реконструкции лица и челюстей (5)</vt:lpstr>
      <vt:lpstr>Этапы восстановительной реконструкции лица и челюстей (6)</vt:lpstr>
      <vt:lpstr>Быстрое прототипирование</vt:lpstr>
      <vt:lpstr>Изготовление и фиксация экзопротеза носа на мини-дентальные имплантаты</vt:lpstr>
      <vt:lpstr>Изготовление и фиксация экзопротезов на мини-дентальные имплантаты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Имплантология при  челюстно-лицевом протезировании</dc:title>
  <dc:creator>Виктор</dc:creator>
  <cp:lastModifiedBy>User</cp:lastModifiedBy>
  <cp:revision>31</cp:revision>
  <dcterms:created xsi:type="dcterms:W3CDTF">2013-03-22T06:56:48Z</dcterms:created>
  <dcterms:modified xsi:type="dcterms:W3CDTF">2023-09-11T10:43:48Z</dcterms:modified>
</cp:coreProperties>
</file>